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63" r:id="rId10"/>
    <p:sldId id="264" r:id="rId11"/>
    <p:sldId id="279" r:id="rId12"/>
    <p:sldId id="265" r:id="rId13"/>
    <p:sldId id="266" r:id="rId14"/>
    <p:sldId id="267" r:id="rId15"/>
    <p:sldId id="278" r:id="rId16"/>
    <p:sldId id="269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embeddedFontLst>
    <p:embeddedFont>
      <p:font typeface="Impact" panose="020B0806030902050204" pitchFamily="34" charset="0"/>
      <p:regular r:id="rId24"/>
    </p:embeddedFont>
    <p:embeddedFont>
      <p:font typeface="Cabin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74239" autoAdjust="0"/>
  </p:normalViewPr>
  <p:slideViewPr>
    <p:cSldViewPr snapToGrid="0">
      <p:cViewPr varScale="1">
        <p:scale>
          <a:sx n="49" d="100"/>
          <a:sy n="49" d="100"/>
        </p:scale>
        <p:origin x="151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Aphids Remaining After 48HR Exposure to Neem Solution with Soap**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A. gossipii</c:v>
                </c:pt>
                <c:pt idx="1">
                  <c:v>A. craccivora</c:v>
                </c:pt>
                <c:pt idx="2">
                  <c:v>M. persicae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</c:v>
                </c:pt>
                <c:pt idx="1">
                  <c:v>1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Trial 1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A. gossipii</c:v>
                </c:pt>
                <c:pt idx="1">
                  <c:v>A. craccivora</c:v>
                </c:pt>
                <c:pt idx="2">
                  <c:v>M. persicae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</c:v>
                </c:pt>
                <c:pt idx="1">
                  <c:v>0.1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Trial 2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A. gossipii</c:v>
                </c:pt>
                <c:pt idx="1">
                  <c:v>A. craccivora</c:v>
                </c:pt>
                <c:pt idx="2">
                  <c:v>M. persicae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</c:v>
                </c:pt>
                <c:pt idx="1">
                  <c:v>0.2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Trial 3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A. gossipii</c:v>
                </c:pt>
                <c:pt idx="1">
                  <c:v>A. craccivora</c:v>
                </c:pt>
                <c:pt idx="2">
                  <c:v>M. persicae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76991776"/>
        <c:axId val="-276991232"/>
      </c:barChart>
      <c:catAx>
        <c:axId val="-27699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6991232"/>
        <c:crosses val="autoZero"/>
        <c:auto val="1"/>
        <c:lblAlgn val="ctr"/>
        <c:lblOffset val="100"/>
        <c:noMultiLvlLbl val="0"/>
      </c:catAx>
      <c:valAx>
        <c:axId val="-2769912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Remaining</a:t>
                </a:r>
                <a:r>
                  <a:rPr lang="en-US" baseline="0" dirty="0" smtClean="0"/>
                  <a:t> Aphids (%)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6991776"/>
        <c:crossesAt val="1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Aphids Remaining After 48HR Exposure to Neem Solution Only**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A. gossipii</c:v>
                </c:pt>
                <c:pt idx="1">
                  <c:v>A. craccivora</c:v>
                </c:pt>
                <c:pt idx="2">
                  <c:v>M. persicae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</c:v>
                </c:pt>
                <c:pt idx="1">
                  <c:v>1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Trial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A. gossipii</c:v>
                </c:pt>
                <c:pt idx="1">
                  <c:v>A. craccivora</c:v>
                </c:pt>
                <c:pt idx="2">
                  <c:v>M. persicae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</c:v>
                </c:pt>
                <c:pt idx="1">
                  <c:v>0.5</c:v>
                </c:pt>
                <c:pt idx="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Trial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A. gossipii</c:v>
                </c:pt>
                <c:pt idx="1">
                  <c:v>A. craccivora</c:v>
                </c:pt>
                <c:pt idx="2">
                  <c:v>M. persicae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</c:v>
                </c:pt>
                <c:pt idx="1">
                  <c:v>0.3</c:v>
                </c:pt>
                <c:pt idx="2">
                  <c:v>0.1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Trial 3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A. gossipii</c:v>
                </c:pt>
                <c:pt idx="1">
                  <c:v>A. craccivora</c:v>
                </c:pt>
                <c:pt idx="2">
                  <c:v>M. persicae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0.1</c:v>
                </c:pt>
                <c:pt idx="1">
                  <c:v>0.3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76990144"/>
        <c:axId val="-276989600"/>
      </c:barChart>
      <c:catAx>
        <c:axId val="-27699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6989600"/>
        <c:crosses val="autoZero"/>
        <c:auto val="1"/>
        <c:lblAlgn val="ctr"/>
        <c:lblOffset val="100"/>
        <c:noMultiLvlLbl val="0"/>
      </c:catAx>
      <c:valAx>
        <c:axId val="-2769896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Remaining Aphids (%)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6990144"/>
        <c:crossesAt val="1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5745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47736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57305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3059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43092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48281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49277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98426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19038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2843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09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2758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07799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58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70570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42347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58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26521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45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 title="scalloped circle"/>
          <p:cNvSpPr/>
          <p:nvPr/>
        </p:nvSpPr>
        <p:spPr>
          <a:xfrm>
            <a:off x="3557016" y="630935"/>
            <a:ext cx="5235575" cy="52292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61164" y="109"/>
                </a:lnTo>
                <a:lnTo>
                  <a:pt x="62292" y="400"/>
                </a:lnTo>
                <a:lnTo>
                  <a:pt x="63383" y="837"/>
                </a:lnTo>
                <a:lnTo>
                  <a:pt x="64511" y="1384"/>
                </a:lnTo>
                <a:lnTo>
                  <a:pt x="65567" y="2003"/>
                </a:lnTo>
                <a:lnTo>
                  <a:pt x="66658" y="2659"/>
                </a:lnTo>
                <a:lnTo>
                  <a:pt x="67750" y="3242"/>
                </a:lnTo>
                <a:lnTo>
                  <a:pt x="68841" y="3825"/>
                </a:lnTo>
                <a:lnTo>
                  <a:pt x="69896" y="4262"/>
                </a:lnTo>
                <a:lnTo>
                  <a:pt x="71061" y="4553"/>
                </a:lnTo>
                <a:lnTo>
                  <a:pt x="72189" y="4699"/>
                </a:lnTo>
                <a:lnTo>
                  <a:pt x="73389" y="4699"/>
                </a:lnTo>
                <a:lnTo>
                  <a:pt x="74627" y="4626"/>
                </a:lnTo>
                <a:lnTo>
                  <a:pt x="75864" y="4480"/>
                </a:lnTo>
                <a:lnTo>
                  <a:pt x="77101" y="4298"/>
                </a:lnTo>
                <a:lnTo>
                  <a:pt x="78338" y="4153"/>
                </a:lnTo>
                <a:lnTo>
                  <a:pt x="79575" y="4043"/>
                </a:lnTo>
                <a:lnTo>
                  <a:pt x="80739" y="4080"/>
                </a:lnTo>
                <a:lnTo>
                  <a:pt x="81867" y="4225"/>
                </a:lnTo>
                <a:lnTo>
                  <a:pt x="82959" y="4553"/>
                </a:lnTo>
                <a:lnTo>
                  <a:pt x="83869" y="5027"/>
                </a:lnTo>
                <a:lnTo>
                  <a:pt x="84742" y="5646"/>
                </a:lnTo>
                <a:lnTo>
                  <a:pt x="85506" y="6375"/>
                </a:lnTo>
                <a:lnTo>
                  <a:pt x="86270" y="7213"/>
                </a:lnTo>
                <a:lnTo>
                  <a:pt x="86961" y="8087"/>
                </a:lnTo>
                <a:lnTo>
                  <a:pt x="87653" y="8998"/>
                </a:lnTo>
                <a:lnTo>
                  <a:pt x="88344" y="9908"/>
                </a:lnTo>
                <a:lnTo>
                  <a:pt x="89035" y="10783"/>
                </a:lnTo>
                <a:lnTo>
                  <a:pt x="89763" y="11621"/>
                </a:lnTo>
                <a:lnTo>
                  <a:pt x="90600" y="12349"/>
                </a:lnTo>
                <a:lnTo>
                  <a:pt x="91400" y="13005"/>
                </a:lnTo>
                <a:lnTo>
                  <a:pt x="92310" y="13515"/>
                </a:lnTo>
                <a:lnTo>
                  <a:pt x="93292" y="13952"/>
                </a:lnTo>
                <a:lnTo>
                  <a:pt x="94348" y="14316"/>
                </a:lnTo>
                <a:lnTo>
                  <a:pt x="95439" y="14644"/>
                </a:lnTo>
                <a:lnTo>
                  <a:pt x="96531" y="14936"/>
                </a:lnTo>
                <a:lnTo>
                  <a:pt x="97659" y="15227"/>
                </a:lnTo>
                <a:lnTo>
                  <a:pt x="98714" y="15555"/>
                </a:lnTo>
                <a:lnTo>
                  <a:pt x="99769" y="15919"/>
                </a:lnTo>
                <a:lnTo>
                  <a:pt x="100751" y="16357"/>
                </a:lnTo>
                <a:lnTo>
                  <a:pt x="101625" y="16903"/>
                </a:lnTo>
                <a:lnTo>
                  <a:pt x="102425" y="17559"/>
                </a:lnTo>
                <a:lnTo>
                  <a:pt x="103080" y="18360"/>
                </a:lnTo>
                <a:lnTo>
                  <a:pt x="103626" y="19234"/>
                </a:lnTo>
                <a:lnTo>
                  <a:pt x="104063" y="20218"/>
                </a:lnTo>
                <a:lnTo>
                  <a:pt x="104426" y="21275"/>
                </a:lnTo>
                <a:lnTo>
                  <a:pt x="104754" y="22331"/>
                </a:lnTo>
                <a:lnTo>
                  <a:pt x="105045" y="23460"/>
                </a:lnTo>
                <a:lnTo>
                  <a:pt x="105336" y="24553"/>
                </a:lnTo>
                <a:lnTo>
                  <a:pt x="105664" y="25646"/>
                </a:lnTo>
                <a:lnTo>
                  <a:pt x="106027" y="26703"/>
                </a:lnTo>
                <a:lnTo>
                  <a:pt x="106464" y="27686"/>
                </a:lnTo>
                <a:lnTo>
                  <a:pt x="106973" y="28597"/>
                </a:lnTo>
                <a:lnTo>
                  <a:pt x="107628" y="29398"/>
                </a:lnTo>
                <a:lnTo>
                  <a:pt x="108356" y="30236"/>
                </a:lnTo>
                <a:lnTo>
                  <a:pt x="109193" y="30965"/>
                </a:lnTo>
                <a:lnTo>
                  <a:pt x="110066" y="31657"/>
                </a:lnTo>
                <a:lnTo>
                  <a:pt x="111012" y="32349"/>
                </a:lnTo>
                <a:lnTo>
                  <a:pt x="111922" y="33041"/>
                </a:lnTo>
                <a:lnTo>
                  <a:pt x="112795" y="33734"/>
                </a:lnTo>
                <a:lnTo>
                  <a:pt x="113632" y="34499"/>
                </a:lnTo>
                <a:lnTo>
                  <a:pt x="114360" y="35264"/>
                </a:lnTo>
                <a:lnTo>
                  <a:pt x="114978" y="36138"/>
                </a:lnTo>
                <a:lnTo>
                  <a:pt x="115451" y="37049"/>
                </a:lnTo>
                <a:lnTo>
                  <a:pt x="115779" y="38142"/>
                </a:lnTo>
                <a:lnTo>
                  <a:pt x="115924" y="39271"/>
                </a:lnTo>
                <a:lnTo>
                  <a:pt x="115961" y="40437"/>
                </a:lnTo>
                <a:lnTo>
                  <a:pt x="115852" y="41675"/>
                </a:lnTo>
                <a:lnTo>
                  <a:pt x="115706" y="42914"/>
                </a:lnTo>
                <a:lnTo>
                  <a:pt x="115524" y="44153"/>
                </a:lnTo>
                <a:lnTo>
                  <a:pt x="115379" y="45391"/>
                </a:lnTo>
                <a:lnTo>
                  <a:pt x="115306" y="46630"/>
                </a:lnTo>
                <a:lnTo>
                  <a:pt x="115306" y="47832"/>
                </a:lnTo>
                <a:lnTo>
                  <a:pt x="115451" y="48961"/>
                </a:lnTo>
                <a:lnTo>
                  <a:pt x="115742" y="50091"/>
                </a:lnTo>
                <a:lnTo>
                  <a:pt x="116179" y="51147"/>
                </a:lnTo>
                <a:lnTo>
                  <a:pt x="116761" y="52240"/>
                </a:lnTo>
                <a:lnTo>
                  <a:pt x="117343" y="53333"/>
                </a:lnTo>
                <a:lnTo>
                  <a:pt x="117998" y="54426"/>
                </a:lnTo>
                <a:lnTo>
                  <a:pt x="118617" y="55482"/>
                </a:lnTo>
                <a:lnTo>
                  <a:pt x="119163" y="56612"/>
                </a:lnTo>
                <a:lnTo>
                  <a:pt x="119599" y="57704"/>
                </a:lnTo>
                <a:lnTo>
                  <a:pt x="119890" y="58834"/>
                </a:lnTo>
                <a:lnTo>
                  <a:pt x="120000" y="60000"/>
                </a:lnTo>
                <a:lnTo>
                  <a:pt x="119890" y="61165"/>
                </a:lnTo>
                <a:lnTo>
                  <a:pt x="119599" y="62295"/>
                </a:lnTo>
                <a:lnTo>
                  <a:pt x="119163" y="63387"/>
                </a:lnTo>
                <a:lnTo>
                  <a:pt x="118617" y="64517"/>
                </a:lnTo>
                <a:lnTo>
                  <a:pt x="117998" y="65573"/>
                </a:lnTo>
                <a:lnTo>
                  <a:pt x="117343" y="66666"/>
                </a:lnTo>
                <a:lnTo>
                  <a:pt x="116761" y="67759"/>
                </a:lnTo>
                <a:lnTo>
                  <a:pt x="116179" y="68852"/>
                </a:lnTo>
                <a:lnTo>
                  <a:pt x="115742" y="69908"/>
                </a:lnTo>
                <a:lnTo>
                  <a:pt x="115451" y="71038"/>
                </a:lnTo>
                <a:lnTo>
                  <a:pt x="115306" y="72167"/>
                </a:lnTo>
                <a:lnTo>
                  <a:pt x="115306" y="73369"/>
                </a:lnTo>
                <a:lnTo>
                  <a:pt x="115379" y="74608"/>
                </a:lnTo>
                <a:lnTo>
                  <a:pt x="115524" y="75846"/>
                </a:lnTo>
                <a:lnTo>
                  <a:pt x="115706" y="77085"/>
                </a:lnTo>
                <a:lnTo>
                  <a:pt x="115852" y="78324"/>
                </a:lnTo>
                <a:lnTo>
                  <a:pt x="115961" y="79562"/>
                </a:lnTo>
                <a:lnTo>
                  <a:pt x="115924" y="80728"/>
                </a:lnTo>
                <a:lnTo>
                  <a:pt x="115779" y="81857"/>
                </a:lnTo>
                <a:lnTo>
                  <a:pt x="115451" y="82950"/>
                </a:lnTo>
                <a:lnTo>
                  <a:pt x="114978" y="83861"/>
                </a:lnTo>
                <a:lnTo>
                  <a:pt x="114360" y="84735"/>
                </a:lnTo>
                <a:lnTo>
                  <a:pt x="113632" y="85500"/>
                </a:lnTo>
                <a:lnTo>
                  <a:pt x="112795" y="86265"/>
                </a:lnTo>
                <a:lnTo>
                  <a:pt x="111922" y="86958"/>
                </a:lnTo>
                <a:lnTo>
                  <a:pt x="111012" y="87650"/>
                </a:lnTo>
                <a:lnTo>
                  <a:pt x="110066" y="88342"/>
                </a:lnTo>
                <a:lnTo>
                  <a:pt x="109193" y="89034"/>
                </a:lnTo>
                <a:lnTo>
                  <a:pt x="108356" y="89763"/>
                </a:lnTo>
                <a:lnTo>
                  <a:pt x="107628" y="90601"/>
                </a:lnTo>
                <a:lnTo>
                  <a:pt x="106973" y="91402"/>
                </a:lnTo>
                <a:lnTo>
                  <a:pt x="106464" y="92313"/>
                </a:lnTo>
                <a:lnTo>
                  <a:pt x="106027" y="93296"/>
                </a:lnTo>
                <a:lnTo>
                  <a:pt x="105664" y="94353"/>
                </a:lnTo>
                <a:lnTo>
                  <a:pt x="105336" y="95446"/>
                </a:lnTo>
                <a:lnTo>
                  <a:pt x="105045" y="96539"/>
                </a:lnTo>
                <a:lnTo>
                  <a:pt x="104754" y="97668"/>
                </a:lnTo>
                <a:lnTo>
                  <a:pt x="104426" y="98724"/>
                </a:lnTo>
                <a:lnTo>
                  <a:pt x="104063" y="99781"/>
                </a:lnTo>
                <a:lnTo>
                  <a:pt x="103626" y="100765"/>
                </a:lnTo>
                <a:lnTo>
                  <a:pt x="103080" y="101639"/>
                </a:lnTo>
                <a:lnTo>
                  <a:pt x="102425" y="102440"/>
                </a:lnTo>
                <a:lnTo>
                  <a:pt x="101625" y="103096"/>
                </a:lnTo>
                <a:lnTo>
                  <a:pt x="100751" y="103642"/>
                </a:lnTo>
                <a:lnTo>
                  <a:pt x="99769" y="104080"/>
                </a:lnTo>
                <a:lnTo>
                  <a:pt x="98714" y="104444"/>
                </a:lnTo>
                <a:lnTo>
                  <a:pt x="97659" y="104772"/>
                </a:lnTo>
                <a:lnTo>
                  <a:pt x="96531" y="105063"/>
                </a:lnTo>
                <a:lnTo>
                  <a:pt x="95439" y="105355"/>
                </a:lnTo>
                <a:lnTo>
                  <a:pt x="94348" y="105683"/>
                </a:lnTo>
                <a:lnTo>
                  <a:pt x="93292" y="106047"/>
                </a:lnTo>
                <a:lnTo>
                  <a:pt x="92310" y="106484"/>
                </a:lnTo>
                <a:lnTo>
                  <a:pt x="91400" y="106994"/>
                </a:lnTo>
                <a:lnTo>
                  <a:pt x="90600" y="107650"/>
                </a:lnTo>
                <a:lnTo>
                  <a:pt x="89763" y="108378"/>
                </a:lnTo>
                <a:lnTo>
                  <a:pt x="89035" y="109216"/>
                </a:lnTo>
                <a:lnTo>
                  <a:pt x="88344" y="110091"/>
                </a:lnTo>
                <a:lnTo>
                  <a:pt x="87653" y="111001"/>
                </a:lnTo>
                <a:lnTo>
                  <a:pt x="86961" y="111912"/>
                </a:lnTo>
                <a:lnTo>
                  <a:pt x="86270" y="112786"/>
                </a:lnTo>
                <a:lnTo>
                  <a:pt x="85506" y="113624"/>
                </a:lnTo>
                <a:lnTo>
                  <a:pt x="84742" y="114353"/>
                </a:lnTo>
                <a:lnTo>
                  <a:pt x="83869" y="114972"/>
                </a:lnTo>
                <a:lnTo>
                  <a:pt x="82959" y="115446"/>
                </a:lnTo>
                <a:lnTo>
                  <a:pt x="81867" y="115774"/>
                </a:lnTo>
                <a:lnTo>
                  <a:pt x="80739" y="115919"/>
                </a:lnTo>
                <a:lnTo>
                  <a:pt x="79575" y="115956"/>
                </a:lnTo>
                <a:lnTo>
                  <a:pt x="78338" y="115846"/>
                </a:lnTo>
                <a:lnTo>
                  <a:pt x="77101" y="115701"/>
                </a:lnTo>
                <a:lnTo>
                  <a:pt x="75864" y="115519"/>
                </a:lnTo>
                <a:lnTo>
                  <a:pt x="74627" y="115373"/>
                </a:lnTo>
                <a:lnTo>
                  <a:pt x="73389" y="115300"/>
                </a:lnTo>
                <a:lnTo>
                  <a:pt x="72189" y="115300"/>
                </a:lnTo>
                <a:lnTo>
                  <a:pt x="71061" y="115446"/>
                </a:lnTo>
                <a:lnTo>
                  <a:pt x="69896" y="115737"/>
                </a:lnTo>
                <a:lnTo>
                  <a:pt x="68841" y="116174"/>
                </a:lnTo>
                <a:lnTo>
                  <a:pt x="67750" y="116757"/>
                </a:lnTo>
                <a:lnTo>
                  <a:pt x="66658" y="117340"/>
                </a:lnTo>
                <a:lnTo>
                  <a:pt x="65567" y="117996"/>
                </a:lnTo>
                <a:lnTo>
                  <a:pt x="64511" y="118615"/>
                </a:lnTo>
                <a:lnTo>
                  <a:pt x="63383" y="119162"/>
                </a:lnTo>
                <a:lnTo>
                  <a:pt x="62292" y="119599"/>
                </a:lnTo>
                <a:lnTo>
                  <a:pt x="61164" y="119890"/>
                </a:lnTo>
                <a:lnTo>
                  <a:pt x="60000" y="120000"/>
                </a:lnTo>
                <a:lnTo>
                  <a:pt x="58835" y="119890"/>
                </a:lnTo>
                <a:lnTo>
                  <a:pt x="57707" y="119599"/>
                </a:lnTo>
                <a:lnTo>
                  <a:pt x="56616" y="119162"/>
                </a:lnTo>
                <a:lnTo>
                  <a:pt x="55488" y="118615"/>
                </a:lnTo>
                <a:lnTo>
                  <a:pt x="54432" y="117996"/>
                </a:lnTo>
                <a:lnTo>
                  <a:pt x="53341" y="117340"/>
                </a:lnTo>
                <a:lnTo>
                  <a:pt x="52249" y="116757"/>
                </a:lnTo>
                <a:lnTo>
                  <a:pt x="51158" y="116174"/>
                </a:lnTo>
                <a:lnTo>
                  <a:pt x="50066" y="115737"/>
                </a:lnTo>
                <a:lnTo>
                  <a:pt x="48938" y="115446"/>
                </a:lnTo>
                <a:lnTo>
                  <a:pt x="47810" y="115300"/>
                </a:lnTo>
                <a:lnTo>
                  <a:pt x="46610" y="115300"/>
                </a:lnTo>
                <a:lnTo>
                  <a:pt x="45372" y="115373"/>
                </a:lnTo>
                <a:lnTo>
                  <a:pt x="44135" y="115519"/>
                </a:lnTo>
                <a:lnTo>
                  <a:pt x="42898" y="115701"/>
                </a:lnTo>
                <a:lnTo>
                  <a:pt x="41661" y="115846"/>
                </a:lnTo>
                <a:lnTo>
                  <a:pt x="40424" y="115956"/>
                </a:lnTo>
                <a:lnTo>
                  <a:pt x="39260" y="115919"/>
                </a:lnTo>
                <a:lnTo>
                  <a:pt x="38132" y="115774"/>
                </a:lnTo>
                <a:lnTo>
                  <a:pt x="37040" y="115446"/>
                </a:lnTo>
                <a:lnTo>
                  <a:pt x="36130" y="114972"/>
                </a:lnTo>
                <a:lnTo>
                  <a:pt x="35257" y="114353"/>
                </a:lnTo>
                <a:lnTo>
                  <a:pt x="34493" y="113624"/>
                </a:lnTo>
                <a:lnTo>
                  <a:pt x="33729" y="112786"/>
                </a:lnTo>
                <a:lnTo>
                  <a:pt x="33038" y="111912"/>
                </a:lnTo>
                <a:lnTo>
                  <a:pt x="32346" y="111001"/>
                </a:lnTo>
                <a:lnTo>
                  <a:pt x="31655" y="110091"/>
                </a:lnTo>
                <a:lnTo>
                  <a:pt x="30964" y="109216"/>
                </a:lnTo>
                <a:lnTo>
                  <a:pt x="30236" y="108378"/>
                </a:lnTo>
                <a:lnTo>
                  <a:pt x="29399" y="107650"/>
                </a:lnTo>
                <a:lnTo>
                  <a:pt x="28599" y="106994"/>
                </a:lnTo>
                <a:lnTo>
                  <a:pt x="27689" y="106484"/>
                </a:lnTo>
                <a:lnTo>
                  <a:pt x="26707" y="106047"/>
                </a:lnTo>
                <a:lnTo>
                  <a:pt x="25651" y="105683"/>
                </a:lnTo>
                <a:lnTo>
                  <a:pt x="24560" y="105355"/>
                </a:lnTo>
                <a:lnTo>
                  <a:pt x="23468" y="105063"/>
                </a:lnTo>
                <a:lnTo>
                  <a:pt x="22340" y="104772"/>
                </a:lnTo>
                <a:lnTo>
                  <a:pt x="21285" y="104444"/>
                </a:lnTo>
                <a:lnTo>
                  <a:pt x="20230" y="104080"/>
                </a:lnTo>
                <a:lnTo>
                  <a:pt x="19248" y="103642"/>
                </a:lnTo>
                <a:lnTo>
                  <a:pt x="18374" y="103096"/>
                </a:lnTo>
                <a:lnTo>
                  <a:pt x="17574" y="102440"/>
                </a:lnTo>
                <a:lnTo>
                  <a:pt x="16919" y="101639"/>
                </a:lnTo>
                <a:lnTo>
                  <a:pt x="16373" y="100765"/>
                </a:lnTo>
                <a:lnTo>
                  <a:pt x="15936" y="99781"/>
                </a:lnTo>
                <a:lnTo>
                  <a:pt x="15573" y="98724"/>
                </a:lnTo>
                <a:lnTo>
                  <a:pt x="15245" y="97668"/>
                </a:lnTo>
                <a:lnTo>
                  <a:pt x="14954" y="96539"/>
                </a:lnTo>
                <a:lnTo>
                  <a:pt x="14663" y="95446"/>
                </a:lnTo>
                <a:lnTo>
                  <a:pt x="14335" y="94353"/>
                </a:lnTo>
                <a:lnTo>
                  <a:pt x="13972" y="93296"/>
                </a:lnTo>
                <a:lnTo>
                  <a:pt x="13535" y="92313"/>
                </a:lnTo>
                <a:lnTo>
                  <a:pt x="13026" y="91402"/>
                </a:lnTo>
                <a:lnTo>
                  <a:pt x="12371" y="90601"/>
                </a:lnTo>
                <a:lnTo>
                  <a:pt x="11643" y="89763"/>
                </a:lnTo>
                <a:lnTo>
                  <a:pt x="10806" y="89034"/>
                </a:lnTo>
                <a:lnTo>
                  <a:pt x="9896" y="88342"/>
                </a:lnTo>
                <a:lnTo>
                  <a:pt x="8987" y="87650"/>
                </a:lnTo>
                <a:lnTo>
                  <a:pt x="8077" y="86958"/>
                </a:lnTo>
                <a:lnTo>
                  <a:pt x="7204" y="86265"/>
                </a:lnTo>
                <a:lnTo>
                  <a:pt x="6367" y="85500"/>
                </a:lnTo>
                <a:lnTo>
                  <a:pt x="5639" y="84735"/>
                </a:lnTo>
                <a:lnTo>
                  <a:pt x="5021" y="83861"/>
                </a:lnTo>
                <a:lnTo>
                  <a:pt x="4548" y="82950"/>
                </a:lnTo>
                <a:lnTo>
                  <a:pt x="4220" y="81857"/>
                </a:lnTo>
                <a:lnTo>
                  <a:pt x="4075" y="80728"/>
                </a:lnTo>
                <a:lnTo>
                  <a:pt x="4038" y="79562"/>
                </a:lnTo>
                <a:lnTo>
                  <a:pt x="4147" y="78324"/>
                </a:lnTo>
                <a:lnTo>
                  <a:pt x="4293" y="77085"/>
                </a:lnTo>
                <a:lnTo>
                  <a:pt x="4475" y="75846"/>
                </a:lnTo>
                <a:lnTo>
                  <a:pt x="4620" y="74608"/>
                </a:lnTo>
                <a:lnTo>
                  <a:pt x="4693" y="73369"/>
                </a:lnTo>
                <a:lnTo>
                  <a:pt x="4693" y="72167"/>
                </a:lnTo>
                <a:lnTo>
                  <a:pt x="4548" y="71038"/>
                </a:lnTo>
                <a:lnTo>
                  <a:pt x="4257" y="69908"/>
                </a:lnTo>
                <a:lnTo>
                  <a:pt x="3820" y="68852"/>
                </a:lnTo>
                <a:lnTo>
                  <a:pt x="3274" y="67759"/>
                </a:lnTo>
                <a:lnTo>
                  <a:pt x="2656" y="66666"/>
                </a:lnTo>
                <a:lnTo>
                  <a:pt x="2001" y="65573"/>
                </a:lnTo>
                <a:lnTo>
                  <a:pt x="1382" y="64517"/>
                </a:lnTo>
                <a:lnTo>
                  <a:pt x="836" y="63387"/>
                </a:lnTo>
                <a:lnTo>
                  <a:pt x="400" y="62295"/>
                </a:lnTo>
                <a:lnTo>
                  <a:pt x="109" y="61165"/>
                </a:lnTo>
                <a:lnTo>
                  <a:pt x="0" y="60000"/>
                </a:lnTo>
                <a:lnTo>
                  <a:pt x="109" y="58834"/>
                </a:lnTo>
                <a:lnTo>
                  <a:pt x="400" y="57704"/>
                </a:lnTo>
                <a:lnTo>
                  <a:pt x="836" y="56612"/>
                </a:lnTo>
                <a:lnTo>
                  <a:pt x="1382" y="55482"/>
                </a:lnTo>
                <a:lnTo>
                  <a:pt x="2001" y="54426"/>
                </a:lnTo>
                <a:lnTo>
                  <a:pt x="2656" y="53333"/>
                </a:lnTo>
                <a:lnTo>
                  <a:pt x="3274" y="52240"/>
                </a:lnTo>
                <a:lnTo>
                  <a:pt x="3820" y="51147"/>
                </a:lnTo>
                <a:lnTo>
                  <a:pt x="4257" y="50091"/>
                </a:lnTo>
                <a:lnTo>
                  <a:pt x="4548" y="48961"/>
                </a:lnTo>
                <a:lnTo>
                  <a:pt x="4693" y="47832"/>
                </a:lnTo>
                <a:lnTo>
                  <a:pt x="4693" y="46630"/>
                </a:lnTo>
                <a:lnTo>
                  <a:pt x="4620" y="45391"/>
                </a:lnTo>
                <a:lnTo>
                  <a:pt x="4475" y="44153"/>
                </a:lnTo>
                <a:lnTo>
                  <a:pt x="4293" y="42914"/>
                </a:lnTo>
                <a:lnTo>
                  <a:pt x="4147" y="41675"/>
                </a:lnTo>
                <a:lnTo>
                  <a:pt x="4038" y="40437"/>
                </a:lnTo>
                <a:lnTo>
                  <a:pt x="4075" y="39271"/>
                </a:lnTo>
                <a:lnTo>
                  <a:pt x="4220" y="38142"/>
                </a:lnTo>
                <a:lnTo>
                  <a:pt x="4548" y="37049"/>
                </a:lnTo>
                <a:lnTo>
                  <a:pt x="5021" y="36138"/>
                </a:lnTo>
                <a:lnTo>
                  <a:pt x="5639" y="35264"/>
                </a:lnTo>
                <a:lnTo>
                  <a:pt x="6367" y="34499"/>
                </a:lnTo>
                <a:lnTo>
                  <a:pt x="7204" y="33734"/>
                </a:lnTo>
                <a:lnTo>
                  <a:pt x="8077" y="33041"/>
                </a:lnTo>
                <a:lnTo>
                  <a:pt x="8987" y="32349"/>
                </a:lnTo>
                <a:lnTo>
                  <a:pt x="9896" y="31657"/>
                </a:lnTo>
                <a:lnTo>
                  <a:pt x="10806" y="30965"/>
                </a:lnTo>
                <a:lnTo>
                  <a:pt x="11643" y="30236"/>
                </a:lnTo>
                <a:lnTo>
                  <a:pt x="12371" y="29398"/>
                </a:lnTo>
                <a:lnTo>
                  <a:pt x="13026" y="28597"/>
                </a:lnTo>
                <a:lnTo>
                  <a:pt x="13535" y="27686"/>
                </a:lnTo>
                <a:lnTo>
                  <a:pt x="13972" y="26703"/>
                </a:lnTo>
                <a:lnTo>
                  <a:pt x="14335" y="25646"/>
                </a:lnTo>
                <a:lnTo>
                  <a:pt x="14663" y="24553"/>
                </a:lnTo>
                <a:lnTo>
                  <a:pt x="14954" y="23460"/>
                </a:lnTo>
                <a:lnTo>
                  <a:pt x="15245" y="22331"/>
                </a:lnTo>
                <a:lnTo>
                  <a:pt x="15573" y="21275"/>
                </a:lnTo>
                <a:lnTo>
                  <a:pt x="15936" y="20218"/>
                </a:lnTo>
                <a:lnTo>
                  <a:pt x="16373" y="19234"/>
                </a:lnTo>
                <a:lnTo>
                  <a:pt x="16919" y="18360"/>
                </a:lnTo>
                <a:lnTo>
                  <a:pt x="17574" y="17559"/>
                </a:lnTo>
                <a:lnTo>
                  <a:pt x="18374" y="16903"/>
                </a:lnTo>
                <a:lnTo>
                  <a:pt x="19248" y="16357"/>
                </a:lnTo>
                <a:lnTo>
                  <a:pt x="20230" y="15919"/>
                </a:lnTo>
                <a:lnTo>
                  <a:pt x="21285" y="15555"/>
                </a:lnTo>
                <a:lnTo>
                  <a:pt x="22340" y="15227"/>
                </a:lnTo>
                <a:lnTo>
                  <a:pt x="23468" y="14936"/>
                </a:lnTo>
                <a:lnTo>
                  <a:pt x="24560" y="14644"/>
                </a:lnTo>
                <a:lnTo>
                  <a:pt x="25651" y="14316"/>
                </a:lnTo>
                <a:lnTo>
                  <a:pt x="26707" y="13952"/>
                </a:lnTo>
                <a:lnTo>
                  <a:pt x="27689" y="13515"/>
                </a:lnTo>
                <a:lnTo>
                  <a:pt x="28599" y="13005"/>
                </a:lnTo>
                <a:lnTo>
                  <a:pt x="29399" y="12349"/>
                </a:lnTo>
                <a:lnTo>
                  <a:pt x="30236" y="11621"/>
                </a:lnTo>
                <a:lnTo>
                  <a:pt x="30964" y="10783"/>
                </a:lnTo>
                <a:lnTo>
                  <a:pt x="31655" y="9908"/>
                </a:lnTo>
                <a:lnTo>
                  <a:pt x="32346" y="8998"/>
                </a:lnTo>
                <a:lnTo>
                  <a:pt x="33038" y="8087"/>
                </a:lnTo>
                <a:lnTo>
                  <a:pt x="33729" y="7213"/>
                </a:lnTo>
                <a:lnTo>
                  <a:pt x="34493" y="6375"/>
                </a:lnTo>
                <a:lnTo>
                  <a:pt x="35257" y="5646"/>
                </a:lnTo>
                <a:lnTo>
                  <a:pt x="36130" y="5027"/>
                </a:lnTo>
                <a:lnTo>
                  <a:pt x="37040" y="4553"/>
                </a:lnTo>
                <a:lnTo>
                  <a:pt x="38132" y="4225"/>
                </a:lnTo>
                <a:lnTo>
                  <a:pt x="39260" y="4080"/>
                </a:lnTo>
                <a:lnTo>
                  <a:pt x="40424" y="4043"/>
                </a:lnTo>
                <a:lnTo>
                  <a:pt x="41661" y="4153"/>
                </a:lnTo>
                <a:lnTo>
                  <a:pt x="42898" y="4298"/>
                </a:lnTo>
                <a:lnTo>
                  <a:pt x="44135" y="4480"/>
                </a:lnTo>
                <a:lnTo>
                  <a:pt x="45372" y="4626"/>
                </a:lnTo>
                <a:lnTo>
                  <a:pt x="46610" y="4699"/>
                </a:lnTo>
                <a:lnTo>
                  <a:pt x="47810" y="4699"/>
                </a:lnTo>
                <a:lnTo>
                  <a:pt x="48938" y="4553"/>
                </a:lnTo>
                <a:lnTo>
                  <a:pt x="50066" y="4262"/>
                </a:lnTo>
                <a:lnTo>
                  <a:pt x="51158" y="3825"/>
                </a:lnTo>
                <a:lnTo>
                  <a:pt x="52249" y="3242"/>
                </a:lnTo>
                <a:lnTo>
                  <a:pt x="53341" y="2659"/>
                </a:lnTo>
                <a:lnTo>
                  <a:pt x="54432" y="2003"/>
                </a:lnTo>
                <a:lnTo>
                  <a:pt x="55488" y="1384"/>
                </a:lnTo>
                <a:lnTo>
                  <a:pt x="56616" y="837"/>
                </a:lnTo>
                <a:lnTo>
                  <a:pt x="57707" y="400"/>
                </a:lnTo>
                <a:lnTo>
                  <a:pt x="58835" y="109"/>
                </a:lnTo>
                <a:lnTo>
                  <a:pt x="60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078523" y="1098387"/>
            <a:ext cx="10318418" cy="4394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sz="100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2215044" y="5979196"/>
            <a:ext cx="8045373" cy="7422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1078523" y="6375678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736"/>
              </a:buClr>
              <a:buFont typeface="Arial"/>
              <a:buNone/>
              <a:defRPr sz="1200" b="0" i="0" u="none" strike="noStrike" cap="none">
                <a:solidFill>
                  <a:srgbClr val="29573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80332" y="6375678"/>
            <a:ext cx="4114800" cy="3457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736"/>
              </a:buClr>
              <a:buFont typeface="Arial"/>
              <a:buNone/>
              <a:defRPr sz="1200" b="0" i="0" u="none" strike="noStrike" cap="none">
                <a:solidFill>
                  <a:srgbClr val="29573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9067217" y="6375678"/>
            <a:ext cx="2329722" cy="3457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736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95736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rgbClr val="29573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" name="Shape 2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4544043" y="-1006364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1251678" y="6375678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4038600" y="6375678"/>
            <a:ext cx="4114800" cy="3457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610600" y="6375678"/>
            <a:ext cx="2819398" cy="3457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4"/>
            <a:ext cx="5600404" cy="83925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1251678" y="6375678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4038600" y="6375678"/>
            <a:ext cx="4114800" cy="3457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610600" y="6375678"/>
            <a:ext cx="2819398" cy="3457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251678" y="2286000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1251678" y="6375678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75678"/>
            <a:ext cx="4114800" cy="3457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75678"/>
            <a:ext cx="2819398" cy="3457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1251678" y="6375678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038600" y="6375678"/>
            <a:ext cx="4114800" cy="3457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10600" y="6375678"/>
            <a:ext cx="2819398" cy="3457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242928" y="1073887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Font typeface="Impact"/>
              <a:buNone/>
              <a:defRPr sz="8400" b="0" i="0" u="none" strike="noStrike" cap="non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242930" y="5159780"/>
            <a:ext cx="7017487" cy="951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700"/>
              </a:spcBef>
              <a:buClr>
                <a:schemeClr val="lt2"/>
              </a:buClr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Cabin"/>
              <a:buNone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Cabin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Cabin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Cabin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10000"/>
              </a:lnSpc>
              <a:spcBef>
                <a:spcPts val="700"/>
              </a:spcBef>
              <a:buClr>
                <a:schemeClr val="lt2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3236546" y="6375678"/>
            <a:ext cx="1493946" cy="348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5279064" y="6375678"/>
            <a:ext cx="4114800" cy="3457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9942434" y="6375678"/>
            <a:ext cx="1487565" cy="3457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40" name="Shape 40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41" name="Shape 41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60304" y="0"/>
                  </a:lnTo>
                  <a:lnTo>
                    <a:pt x="61319" y="1555"/>
                  </a:lnTo>
                  <a:lnTo>
                    <a:pt x="62335" y="3083"/>
                  </a:lnTo>
                  <a:lnTo>
                    <a:pt x="63485" y="4583"/>
                  </a:lnTo>
                  <a:lnTo>
                    <a:pt x="64771" y="6027"/>
                  </a:lnTo>
                  <a:lnTo>
                    <a:pt x="66328" y="7388"/>
                  </a:lnTo>
                  <a:lnTo>
                    <a:pt x="68155" y="8666"/>
                  </a:lnTo>
                  <a:lnTo>
                    <a:pt x="70118" y="9750"/>
                  </a:lnTo>
                  <a:lnTo>
                    <a:pt x="72351" y="10750"/>
                  </a:lnTo>
                  <a:lnTo>
                    <a:pt x="74788" y="11722"/>
                  </a:lnTo>
                  <a:lnTo>
                    <a:pt x="77495" y="12666"/>
                  </a:lnTo>
                  <a:lnTo>
                    <a:pt x="80203" y="13527"/>
                  </a:lnTo>
                  <a:lnTo>
                    <a:pt x="83045" y="14444"/>
                  </a:lnTo>
                  <a:lnTo>
                    <a:pt x="85956" y="15305"/>
                  </a:lnTo>
                  <a:lnTo>
                    <a:pt x="88730" y="16222"/>
                  </a:lnTo>
                  <a:lnTo>
                    <a:pt x="91505" y="17138"/>
                  </a:lnTo>
                  <a:lnTo>
                    <a:pt x="94077" y="18083"/>
                  </a:lnTo>
                  <a:lnTo>
                    <a:pt x="96446" y="19083"/>
                  </a:lnTo>
                  <a:lnTo>
                    <a:pt x="98544" y="20138"/>
                  </a:lnTo>
                  <a:lnTo>
                    <a:pt x="100439" y="21250"/>
                  </a:lnTo>
                  <a:lnTo>
                    <a:pt x="101861" y="22444"/>
                  </a:lnTo>
                  <a:lnTo>
                    <a:pt x="102944" y="23777"/>
                  </a:lnTo>
                  <a:lnTo>
                    <a:pt x="103553" y="25194"/>
                  </a:lnTo>
                  <a:lnTo>
                    <a:pt x="103824" y="26666"/>
                  </a:lnTo>
                  <a:lnTo>
                    <a:pt x="103824" y="28138"/>
                  </a:lnTo>
                  <a:lnTo>
                    <a:pt x="103553" y="29666"/>
                  </a:lnTo>
                  <a:lnTo>
                    <a:pt x="103079" y="31250"/>
                  </a:lnTo>
                  <a:lnTo>
                    <a:pt x="102538" y="32805"/>
                  </a:lnTo>
                  <a:lnTo>
                    <a:pt x="102064" y="34361"/>
                  </a:lnTo>
                  <a:lnTo>
                    <a:pt x="101590" y="35916"/>
                  </a:lnTo>
                  <a:lnTo>
                    <a:pt x="101252" y="37500"/>
                  </a:lnTo>
                  <a:lnTo>
                    <a:pt x="101116" y="39027"/>
                  </a:lnTo>
                  <a:lnTo>
                    <a:pt x="101319" y="40500"/>
                  </a:lnTo>
                  <a:lnTo>
                    <a:pt x="101793" y="41972"/>
                  </a:lnTo>
                  <a:lnTo>
                    <a:pt x="102673" y="43333"/>
                  </a:lnTo>
                  <a:lnTo>
                    <a:pt x="103891" y="44722"/>
                  </a:lnTo>
                  <a:lnTo>
                    <a:pt x="105380" y="46083"/>
                  </a:lnTo>
                  <a:lnTo>
                    <a:pt x="107140" y="47444"/>
                  </a:lnTo>
                  <a:lnTo>
                    <a:pt x="109035" y="48805"/>
                  </a:lnTo>
                  <a:lnTo>
                    <a:pt x="110998" y="50194"/>
                  </a:lnTo>
                  <a:lnTo>
                    <a:pt x="112961" y="51527"/>
                  </a:lnTo>
                  <a:lnTo>
                    <a:pt x="114788" y="52916"/>
                  </a:lnTo>
                  <a:lnTo>
                    <a:pt x="116480" y="54277"/>
                  </a:lnTo>
                  <a:lnTo>
                    <a:pt x="117901" y="55722"/>
                  </a:lnTo>
                  <a:lnTo>
                    <a:pt x="119052" y="57138"/>
                  </a:lnTo>
                  <a:lnTo>
                    <a:pt x="119729" y="58555"/>
                  </a:lnTo>
                  <a:lnTo>
                    <a:pt x="120000" y="60000"/>
                  </a:lnTo>
                  <a:lnTo>
                    <a:pt x="119729" y="61444"/>
                  </a:lnTo>
                  <a:lnTo>
                    <a:pt x="119052" y="62861"/>
                  </a:lnTo>
                  <a:lnTo>
                    <a:pt x="117901" y="64277"/>
                  </a:lnTo>
                  <a:lnTo>
                    <a:pt x="116480" y="65722"/>
                  </a:lnTo>
                  <a:lnTo>
                    <a:pt x="114788" y="67083"/>
                  </a:lnTo>
                  <a:lnTo>
                    <a:pt x="112961" y="68472"/>
                  </a:lnTo>
                  <a:lnTo>
                    <a:pt x="110998" y="69805"/>
                  </a:lnTo>
                  <a:lnTo>
                    <a:pt x="109035" y="71194"/>
                  </a:lnTo>
                  <a:lnTo>
                    <a:pt x="107140" y="72555"/>
                  </a:lnTo>
                  <a:lnTo>
                    <a:pt x="105380" y="73916"/>
                  </a:lnTo>
                  <a:lnTo>
                    <a:pt x="103891" y="75277"/>
                  </a:lnTo>
                  <a:lnTo>
                    <a:pt x="102673" y="76666"/>
                  </a:lnTo>
                  <a:lnTo>
                    <a:pt x="101793" y="78027"/>
                  </a:lnTo>
                  <a:lnTo>
                    <a:pt x="101319" y="79500"/>
                  </a:lnTo>
                  <a:lnTo>
                    <a:pt x="101116" y="80972"/>
                  </a:lnTo>
                  <a:lnTo>
                    <a:pt x="101252" y="82500"/>
                  </a:lnTo>
                  <a:lnTo>
                    <a:pt x="101590" y="84083"/>
                  </a:lnTo>
                  <a:lnTo>
                    <a:pt x="102064" y="85638"/>
                  </a:lnTo>
                  <a:lnTo>
                    <a:pt x="102538" y="87194"/>
                  </a:lnTo>
                  <a:lnTo>
                    <a:pt x="103079" y="88750"/>
                  </a:lnTo>
                  <a:lnTo>
                    <a:pt x="103553" y="90333"/>
                  </a:lnTo>
                  <a:lnTo>
                    <a:pt x="103824" y="91861"/>
                  </a:lnTo>
                  <a:lnTo>
                    <a:pt x="103824" y="93333"/>
                  </a:lnTo>
                  <a:lnTo>
                    <a:pt x="103553" y="94805"/>
                  </a:lnTo>
                  <a:lnTo>
                    <a:pt x="102944" y="96222"/>
                  </a:lnTo>
                  <a:lnTo>
                    <a:pt x="101861" y="97555"/>
                  </a:lnTo>
                  <a:lnTo>
                    <a:pt x="100439" y="98750"/>
                  </a:lnTo>
                  <a:lnTo>
                    <a:pt x="98544" y="99861"/>
                  </a:lnTo>
                  <a:lnTo>
                    <a:pt x="96446" y="100916"/>
                  </a:lnTo>
                  <a:lnTo>
                    <a:pt x="94077" y="101916"/>
                  </a:lnTo>
                  <a:lnTo>
                    <a:pt x="91505" y="102861"/>
                  </a:lnTo>
                  <a:lnTo>
                    <a:pt x="88730" y="103777"/>
                  </a:lnTo>
                  <a:lnTo>
                    <a:pt x="85956" y="104694"/>
                  </a:lnTo>
                  <a:lnTo>
                    <a:pt x="83045" y="105555"/>
                  </a:lnTo>
                  <a:lnTo>
                    <a:pt x="80203" y="106472"/>
                  </a:lnTo>
                  <a:lnTo>
                    <a:pt x="77495" y="107333"/>
                  </a:lnTo>
                  <a:lnTo>
                    <a:pt x="74788" y="108277"/>
                  </a:lnTo>
                  <a:lnTo>
                    <a:pt x="72351" y="109250"/>
                  </a:lnTo>
                  <a:lnTo>
                    <a:pt x="70118" y="110250"/>
                  </a:lnTo>
                  <a:lnTo>
                    <a:pt x="68155" y="111333"/>
                  </a:lnTo>
                  <a:lnTo>
                    <a:pt x="66328" y="112611"/>
                  </a:lnTo>
                  <a:lnTo>
                    <a:pt x="64771" y="113972"/>
                  </a:lnTo>
                  <a:lnTo>
                    <a:pt x="63485" y="115416"/>
                  </a:lnTo>
                  <a:lnTo>
                    <a:pt x="62335" y="116916"/>
                  </a:lnTo>
                  <a:lnTo>
                    <a:pt x="61319" y="118444"/>
                  </a:lnTo>
                  <a:lnTo>
                    <a:pt x="60304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2" name="Shape 42" title="left scallop inline"/>
            <p:cNvSpPr/>
            <p:nvPr/>
          </p:nvSpPr>
          <p:spPr>
            <a:xfrm>
              <a:off x="874382" y="0"/>
              <a:ext cx="1646237" cy="6858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9787" y="0"/>
                  </a:lnTo>
                  <a:lnTo>
                    <a:pt x="21755" y="1527"/>
                  </a:lnTo>
                  <a:lnTo>
                    <a:pt x="23606" y="3055"/>
                  </a:lnTo>
                  <a:lnTo>
                    <a:pt x="25458" y="4611"/>
                  </a:lnTo>
                  <a:lnTo>
                    <a:pt x="27078" y="6194"/>
                  </a:lnTo>
                  <a:lnTo>
                    <a:pt x="29045" y="7722"/>
                  </a:lnTo>
                  <a:lnTo>
                    <a:pt x="31128" y="9194"/>
                  </a:lnTo>
                  <a:lnTo>
                    <a:pt x="33789" y="10583"/>
                  </a:lnTo>
                  <a:lnTo>
                    <a:pt x="36914" y="11861"/>
                  </a:lnTo>
                  <a:lnTo>
                    <a:pt x="40385" y="12944"/>
                  </a:lnTo>
                  <a:lnTo>
                    <a:pt x="44204" y="13972"/>
                  </a:lnTo>
                  <a:lnTo>
                    <a:pt x="48601" y="14916"/>
                  </a:lnTo>
                  <a:lnTo>
                    <a:pt x="53230" y="15861"/>
                  </a:lnTo>
                  <a:lnTo>
                    <a:pt x="58090" y="16750"/>
                  </a:lnTo>
                  <a:lnTo>
                    <a:pt x="62950" y="17638"/>
                  </a:lnTo>
                  <a:lnTo>
                    <a:pt x="67926" y="18555"/>
                  </a:lnTo>
                  <a:lnTo>
                    <a:pt x="72671" y="19444"/>
                  </a:lnTo>
                  <a:lnTo>
                    <a:pt x="77184" y="20388"/>
                  </a:lnTo>
                  <a:lnTo>
                    <a:pt x="81350" y="21416"/>
                  </a:lnTo>
                  <a:lnTo>
                    <a:pt x="85168" y="22444"/>
                  </a:lnTo>
                  <a:lnTo>
                    <a:pt x="88293" y="23555"/>
                  </a:lnTo>
                  <a:lnTo>
                    <a:pt x="90954" y="24805"/>
                  </a:lnTo>
                  <a:lnTo>
                    <a:pt x="92574" y="26027"/>
                  </a:lnTo>
                  <a:lnTo>
                    <a:pt x="93616" y="27388"/>
                  </a:lnTo>
                  <a:lnTo>
                    <a:pt x="94079" y="28722"/>
                  </a:lnTo>
                  <a:lnTo>
                    <a:pt x="93963" y="30138"/>
                  </a:lnTo>
                  <a:lnTo>
                    <a:pt x="93500" y="31555"/>
                  </a:lnTo>
                  <a:lnTo>
                    <a:pt x="92921" y="33027"/>
                  </a:lnTo>
                  <a:lnTo>
                    <a:pt x="92111" y="34500"/>
                  </a:lnTo>
                  <a:lnTo>
                    <a:pt x="91186" y="35972"/>
                  </a:lnTo>
                  <a:lnTo>
                    <a:pt x="90491" y="37444"/>
                  </a:lnTo>
                  <a:lnTo>
                    <a:pt x="90028" y="38916"/>
                  </a:lnTo>
                  <a:lnTo>
                    <a:pt x="89681" y="40333"/>
                  </a:lnTo>
                  <a:lnTo>
                    <a:pt x="90028" y="41722"/>
                  </a:lnTo>
                  <a:lnTo>
                    <a:pt x="90723" y="43083"/>
                  </a:lnTo>
                  <a:lnTo>
                    <a:pt x="92227" y="44500"/>
                  </a:lnTo>
                  <a:lnTo>
                    <a:pt x="94541" y="45888"/>
                  </a:lnTo>
                  <a:lnTo>
                    <a:pt x="97319" y="47277"/>
                  </a:lnTo>
                  <a:lnTo>
                    <a:pt x="100443" y="48666"/>
                  </a:lnTo>
                  <a:lnTo>
                    <a:pt x="103683" y="50027"/>
                  </a:lnTo>
                  <a:lnTo>
                    <a:pt x="107155" y="51416"/>
                  </a:lnTo>
                  <a:lnTo>
                    <a:pt x="110279" y="52805"/>
                  </a:lnTo>
                  <a:lnTo>
                    <a:pt x="113404" y="54222"/>
                  </a:lnTo>
                  <a:lnTo>
                    <a:pt x="116065" y="55638"/>
                  </a:lnTo>
                  <a:lnTo>
                    <a:pt x="118148" y="57055"/>
                  </a:lnTo>
                  <a:lnTo>
                    <a:pt x="119305" y="58500"/>
                  </a:lnTo>
                  <a:lnTo>
                    <a:pt x="120000" y="60000"/>
                  </a:lnTo>
                  <a:lnTo>
                    <a:pt x="119305" y="61500"/>
                  </a:lnTo>
                  <a:lnTo>
                    <a:pt x="118148" y="62944"/>
                  </a:lnTo>
                  <a:lnTo>
                    <a:pt x="116065" y="64361"/>
                  </a:lnTo>
                  <a:lnTo>
                    <a:pt x="113404" y="65777"/>
                  </a:lnTo>
                  <a:lnTo>
                    <a:pt x="110279" y="67194"/>
                  </a:lnTo>
                  <a:lnTo>
                    <a:pt x="107155" y="68583"/>
                  </a:lnTo>
                  <a:lnTo>
                    <a:pt x="103683" y="69972"/>
                  </a:lnTo>
                  <a:lnTo>
                    <a:pt x="100443" y="71333"/>
                  </a:lnTo>
                  <a:lnTo>
                    <a:pt x="97319" y="72722"/>
                  </a:lnTo>
                  <a:lnTo>
                    <a:pt x="94541" y="74111"/>
                  </a:lnTo>
                  <a:lnTo>
                    <a:pt x="92227" y="75500"/>
                  </a:lnTo>
                  <a:lnTo>
                    <a:pt x="90723" y="76916"/>
                  </a:lnTo>
                  <a:lnTo>
                    <a:pt x="90028" y="78277"/>
                  </a:lnTo>
                  <a:lnTo>
                    <a:pt x="89681" y="79666"/>
                  </a:lnTo>
                  <a:lnTo>
                    <a:pt x="90028" y="81083"/>
                  </a:lnTo>
                  <a:lnTo>
                    <a:pt x="90491" y="82555"/>
                  </a:lnTo>
                  <a:lnTo>
                    <a:pt x="91186" y="84027"/>
                  </a:lnTo>
                  <a:lnTo>
                    <a:pt x="92111" y="85500"/>
                  </a:lnTo>
                  <a:lnTo>
                    <a:pt x="92921" y="86972"/>
                  </a:lnTo>
                  <a:lnTo>
                    <a:pt x="93500" y="88444"/>
                  </a:lnTo>
                  <a:lnTo>
                    <a:pt x="93963" y="89861"/>
                  </a:lnTo>
                  <a:lnTo>
                    <a:pt x="94079" y="91277"/>
                  </a:lnTo>
                  <a:lnTo>
                    <a:pt x="93616" y="92611"/>
                  </a:lnTo>
                  <a:lnTo>
                    <a:pt x="92574" y="93972"/>
                  </a:lnTo>
                  <a:lnTo>
                    <a:pt x="90954" y="95194"/>
                  </a:lnTo>
                  <a:lnTo>
                    <a:pt x="88293" y="96444"/>
                  </a:lnTo>
                  <a:lnTo>
                    <a:pt x="85168" y="97555"/>
                  </a:lnTo>
                  <a:lnTo>
                    <a:pt x="81350" y="98583"/>
                  </a:lnTo>
                  <a:lnTo>
                    <a:pt x="77184" y="99611"/>
                  </a:lnTo>
                  <a:lnTo>
                    <a:pt x="72671" y="100555"/>
                  </a:lnTo>
                  <a:lnTo>
                    <a:pt x="67926" y="101444"/>
                  </a:lnTo>
                  <a:lnTo>
                    <a:pt x="62950" y="102361"/>
                  </a:lnTo>
                  <a:lnTo>
                    <a:pt x="58090" y="103250"/>
                  </a:lnTo>
                  <a:lnTo>
                    <a:pt x="53230" y="104138"/>
                  </a:lnTo>
                  <a:lnTo>
                    <a:pt x="48601" y="105083"/>
                  </a:lnTo>
                  <a:lnTo>
                    <a:pt x="44204" y="106027"/>
                  </a:lnTo>
                  <a:lnTo>
                    <a:pt x="40385" y="107055"/>
                  </a:lnTo>
                  <a:lnTo>
                    <a:pt x="36914" y="108138"/>
                  </a:lnTo>
                  <a:lnTo>
                    <a:pt x="33789" y="109416"/>
                  </a:lnTo>
                  <a:lnTo>
                    <a:pt x="31128" y="110805"/>
                  </a:lnTo>
                  <a:lnTo>
                    <a:pt x="29045" y="112277"/>
                  </a:lnTo>
                  <a:lnTo>
                    <a:pt x="27078" y="113805"/>
                  </a:lnTo>
                  <a:lnTo>
                    <a:pt x="25458" y="115388"/>
                  </a:lnTo>
                  <a:lnTo>
                    <a:pt x="23606" y="116944"/>
                  </a:lnTo>
                  <a:lnTo>
                    <a:pt x="21755" y="118472"/>
                  </a:lnTo>
                  <a:lnTo>
                    <a:pt x="19787" y="120000"/>
                  </a:lnTo>
                  <a:lnTo>
                    <a:pt x="0" y="120000"/>
                  </a:lnTo>
                  <a:lnTo>
                    <a:pt x="1967" y="118833"/>
                  </a:lnTo>
                  <a:lnTo>
                    <a:pt x="3818" y="117555"/>
                  </a:lnTo>
                  <a:lnTo>
                    <a:pt x="5323" y="116194"/>
                  </a:lnTo>
                  <a:lnTo>
                    <a:pt x="6943" y="114750"/>
                  </a:lnTo>
                  <a:lnTo>
                    <a:pt x="8678" y="113194"/>
                  </a:lnTo>
                  <a:lnTo>
                    <a:pt x="10414" y="111638"/>
                  </a:lnTo>
                  <a:lnTo>
                    <a:pt x="12613" y="110111"/>
                  </a:lnTo>
                  <a:lnTo>
                    <a:pt x="14927" y="108583"/>
                  </a:lnTo>
                  <a:lnTo>
                    <a:pt x="18052" y="107083"/>
                  </a:lnTo>
                  <a:lnTo>
                    <a:pt x="21523" y="105666"/>
                  </a:lnTo>
                  <a:lnTo>
                    <a:pt x="25689" y="104333"/>
                  </a:lnTo>
                  <a:lnTo>
                    <a:pt x="30202" y="103138"/>
                  </a:lnTo>
                  <a:lnTo>
                    <a:pt x="35062" y="102000"/>
                  </a:lnTo>
                  <a:lnTo>
                    <a:pt x="40270" y="100944"/>
                  </a:lnTo>
                  <a:lnTo>
                    <a:pt x="45361" y="99972"/>
                  </a:lnTo>
                  <a:lnTo>
                    <a:pt x="50684" y="99027"/>
                  </a:lnTo>
                  <a:lnTo>
                    <a:pt x="55776" y="98083"/>
                  </a:lnTo>
                  <a:lnTo>
                    <a:pt x="60520" y="97194"/>
                  </a:lnTo>
                  <a:lnTo>
                    <a:pt x="64918" y="96277"/>
                  </a:lnTo>
                  <a:lnTo>
                    <a:pt x="68736" y="95388"/>
                  </a:lnTo>
                  <a:lnTo>
                    <a:pt x="71745" y="94444"/>
                  </a:lnTo>
                  <a:lnTo>
                    <a:pt x="73828" y="93527"/>
                  </a:lnTo>
                  <a:lnTo>
                    <a:pt x="74869" y="92666"/>
                  </a:lnTo>
                  <a:lnTo>
                    <a:pt x="75448" y="91722"/>
                  </a:lnTo>
                  <a:lnTo>
                    <a:pt x="75679" y="90694"/>
                  </a:lnTo>
                  <a:lnTo>
                    <a:pt x="75332" y="89555"/>
                  </a:lnTo>
                  <a:lnTo>
                    <a:pt x="74869" y="88361"/>
                  </a:lnTo>
                  <a:lnTo>
                    <a:pt x="74291" y="87138"/>
                  </a:lnTo>
                  <a:lnTo>
                    <a:pt x="73712" y="85861"/>
                  </a:lnTo>
                  <a:lnTo>
                    <a:pt x="72439" y="83916"/>
                  </a:lnTo>
                  <a:lnTo>
                    <a:pt x="71745" y="82000"/>
                  </a:lnTo>
                  <a:lnTo>
                    <a:pt x="71282" y="80027"/>
                  </a:lnTo>
                  <a:lnTo>
                    <a:pt x="71513" y="78027"/>
                  </a:lnTo>
                  <a:lnTo>
                    <a:pt x="72671" y="76027"/>
                  </a:lnTo>
                  <a:lnTo>
                    <a:pt x="74291" y="74472"/>
                  </a:lnTo>
                  <a:lnTo>
                    <a:pt x="76489" y="72944"/>
                  </a:lnTo>
                  <a:lnTo>
                    <a:pt x="79267" y="71500"/>
                  </a:lnTo>
                  <a:lnTo>
                    <a:pt x="82275" y="70027"/>
                  </a:lnTo>
                  <a:lnTo>
                    <a:pt x="85515" y="68666"/>
                  </a:lnTo>
                  <a:lnTo>
                    <a:pt x="88756" y="67305"/>
                  </a:lnTo>
                  <a:lnTo>
                    <a:pt x="91533" y="66138"/>
                  </a:lnTo>
                  <a:lnTo>
                    <a:pt x="94079" y="65055"/>
                  </a:lnTo>
                  <a:lnTo>
                    <a:pt x="96509" y="63972"/>
                  </a:lnTo>
                  <a:lnTo>
                    <a:pt x="98476" y="62916"/>
                  </a:lnTo>
                  <a:lnTo>
                    <a:pt x="99980" y="61888"/>
                  </a:lnTo>
                  <a:lnTo>
                    <a:pt x="101022" y="60944"/>
                  </a:lnTo>
                  <a:lnTo>
                    <a:pt x="101369" y="60000"/>
                  </a:lnTo>
                  <a:lnTo>
                    <a:pt x="101022" y="59055"/>
                  </a:lnTo>
                  <a:lnTo>
                    <a:pt x="99980" y="58111"/>
                  </a:lnTo>
                  <a:lnTo>
                    <a:pt x="98476" y="57083"/>
                  </a:lnTo>
                  <a:lnTo>
                    <a:pt x="96509" y="56027"/>
                  </a:lnTo>
                  <a:lnTo>
                    <a:pt x="94079" y="54944"/>
                  </a:lnTo>
                  <a:lnTo>
                    <a:pt x="91533" y="53861"/>
                  </a:lnTo>
                  <a:lnTo>
                    <a:pt x="88756" y="52694"/>
                  </a:lnTo>
                  <a:lnTo>
                    <a:pt x="85515" y="51333"/>
                  </a:lnTo>
                  <a:lnTo>
                    <a:pt x="82275" y="49972"/>
                  </a:lnTo>
                  <a:lnTo>
                    <a:pt x="79267" y="48500"/>
                  </a:lnTo>
                  <a:lnTo>
                    <a:pt x="76489" y="47055"/>
                  </a:lnTo>
                  <a:lnTo>
                    <a:pt x="74291" y="45527"/>
                  </a:lnTo>
                  <a:lnTo>
                    <a:pt x="72671" y="43972"/>
                  </a:lnTo>
                  <a:lnTo>
                    <a:pt x="71513" y="41972"/>
                  </a:lnTo>
                  <a:lnTo>
                    <a:pt x="71282" y="39972"/>
                  </a:lnTo>
                  <a:lnTo>
                    <a:pt x="71745" y="38000"/>
                  </a:lnTo>
                  <a:lnTo>
                    <a:pt x="72439" y="36083"/>
                  </a:lnTo>
                  <a:lnTo>
                    <a:pt x="73712" y="34138"/>
                  </a:lnTo>
                  <a:lnTo>
                    <a:pt x="74291" y="32861"/>
                  </a:lnTo>
                  <a:lnTo>
                    <a:pt x="74869" y="31638"/>
                  </a:lnTo>
                  <a:lnTo>
                    <a:pt x="75332" y="30444"/>
                  </a:lnTo>
                  <a:lnTo>
                    <a:pt x="75679" y="29305"/>
                  </a:lnTo>
                  <a:lnTo>
                    <a:pt x="75448" y="28277"/>
                  </a:lnTo>
                  <a:lnTo>
                    <a:pt x="74869" y="27333"/>
                  </a:lnTo>
                  <a:lnTo>
                    <a:pt x="73828" y="26472"/>
                  </a:lnTo>
                  <a:lnTo>
                    <a:pt x="71745" y="25555"/>
                  </a:lnTo>
                  <a:lnTo>
                    <a:pt x="68736" y="24611"/>
                  </a:lnTo>
                  <a:lnTo>
                    <a:pt x="64918" y="23722"/>
                  </a:lnTo>
                  <a:lnTo>
                    <a:pt x="60520" y="22833"/>
                  </a:lnTo>
                  <a:lnTo>
                    <a:pt x="55776" y="21916"/>
                  </a:lnTo>
                  <a:lnTo>
                    <a:pt x="50684" y="20972"/>
                  </a:lnTo>
                  <a:lnTo>
                    <a:pt x="45361" y="20027"/>
                  </a:lnTo>
                  <a:lnTo>
                    <a:pt x="40270" y="19055"/>
                  </a:lnTo>
                  <a:lnTo>
                    <a:pt x="35062" y="18000"/>
                  </a:lnTo>
                  <a:lnTo>
                    <a:pt x="30202" y="16861"/>
                  </a:lnTo>
                  <a:lnTo>
                    <a:pt x="25689" y="15666"/>
                  </a:lnTo>
                  <a:lnTo>
                    <a:pt x="21523" y="14333"/>
                  </a:lnTo>
                  <a:lnTo>
                    <a:pt x="18052" y="12916"/>
                  </a:lnTo>
                  <a:lnTo>
                    <a:pt x="14927" y="11416"/>
                  </a:lnTo>
                  <a:lnTo>
                    <a:pt x="12613" y="9888"/>
                  </a:lnTo>
                  <a:lnTo>
                    <a:pt x="10414" y="8361"/>
                  </a:lnTo>
                  <a:lnTo>
                    <a:pt x="8678" y="6805"/>
                  </a:lnTo>
                  <a:lnTo>
                    <a:pt x="6943" y="5250"/>
                  </a:lnTo>
                  <a:lnTo>
                    <a:pt x="5323" y="3805"/>
                  </a:lnTo>
                  <a:lnTo>
                    <a:pt x="3818" y="2444"/>
                  </a:lnTo>
                  <a:lnTo>
                    <a:pt x="1967" y="11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699" cy="14935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sz="19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1257300" y="2909101"/>
            <a:ext cx="4800600" cy="29963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sz="19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6633864" y="2909101"/>
            <a:ext cx="4800600" cy="29963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1251678" y="6375678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038600" y="6375678"/>
            <a:ext cx="4114800" cy="3457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610600" y="6375678"/>
            <a:ext cx="2819398" cy="3457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251678" y="6375678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038600" y="6375678"/>
            <a:ext cx="4114800" cy="3457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610600" y="6375678"/>
            <a:ext cx="2819398" cy="3457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1251678" y="6375678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75678"/>
            <a:ext cx="4114800" cy="3457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75678"/>
            <a:ext cx="2819398" cy="3457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 title="right scallop background shape"/>
          <p:cNvSpPr/>
          <p:nvPr/>
        </p:nvSpPr>
        <p:spPr>
          <a:xfrm>
            <a:off x="7389811" y="0"/>
            <a:ext cx="4802188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119" y="118833"/>
                </a:lnTo>
                <a:lnTo>
                  <a:pt x="317" y="117861"/>
                </a:lnTo>
                <a:lnTo>
                  <a:pt x="555" y="116944"/>
                </a:lnTo>
                <a:lnTo>
                  <a:pt x="952" y="116194"/>
                </a:lnTo>
                <a:lnTo>
                  <a:pt x="1348" y="115444"/>
                </a:lnTo>
                <a:lnTo>
                  <a:pt x="1824" y="114805"/>
                </a:lnTo>
                <a:lnTo>
                  <a:pt x="2300" y="114138"/>
                </a:lnTo>
                <a:lnTo>
                  <a:pt x="2737" y="113527"/>
                </a:lnTo>
                <a:lnTo>
                  <a:pt x="3173" y="112833"/>
                </a:lnTo>
                <a:lnTo>
                  <a:pt x="3570" y="112111"/>
                </a:lnTo>
                <a:lnTo>
                  <a:pt x="3927" y="111305"/>
                </a:lnTo>
                <a:lnTo>
                  <a:pt x="4204" y="110444"/>
                </a:lnTo>
                <a:lnTo>
                  <a:pt x="4403" y="109388"/>
                </a:lnTo>
                <a:lnTo>
                  <a:pt x="4482" y="108194"/>
                </a:lnTo>
                <a:lnTo>
                  <a:pt x="4403" y="106972"/>
                </a:lnTo>
                <a:lnTo>
                  <a:pt x="4204" y="105972"/>
                </a:lnTo>
                <a:lnTo>
                  <a:pt x="3927" y="105055"/>
                </a:lnTo>
                <a:lnTo>
                  <a:pt x="3570" y="104222"/>
                </a:lnTo>
                <a:lnTo>
                  <a:pt x="3173" y="103500"/>
                </a:lnTo>
                <a:lnTo>
                  <a:pt x="2697" y="102833"/>
                </a:lnTo>
                <a:lnTo>
                  <a:pt x="2221" y="102194"/>
                </a:lnTo>
                <a:lnTo>
                  <a:pt x="1745" y="101527"/>
                </a:lnTo>
                <a:lnTo>
                  <a:pt x="1309" y="100833"/>
                </a:lnTo>
                <a:lnTo>
                  <a:pt x="872" y="100111"/>
                </a:lnTo>
                <a:lnTo>
                  <a:pt x="515" y="99305"/>
                </a:lnTo>
                <a:lnTo>
                  <a:pt x="277" y="98388"/>
                </a:lnTo>
                <a:lnTo>
                  <a:pt x="39" y="97333"/>
                </a:lnTo>
                <a:lnTo>
                  <a:pt x="0" y="96138"/>
                </a:lnTo>
                <a:lnTo>
                  <a:pt x="39" y="94944"/>
                </a:lnTo>
                <a:lnTo>
                  <a:pt x="277" y="93888"/>
                </a:lnTo>
                <a:lnTo>
                  <a:pt x="515" y="92972"/>
                </a:lnTo>
                <a:lnTo>
                  <a:pt x="872" y="92194"/>
                </a:lnTo>
                <a:lnTo>
                  <a:pt x="1309" y="91444"/>
                </a:lnTo>
                <a:lnTo>
                  <a:pt x="1745" y="90750"/>
                </a:lnTo>
                <a:lnTo>
                  <a:pt x="2221" y="90111"/>
                </a:lnTo>
                <a:lnTo>
                  <a:pt x="2697" y="89500"/>
                </a:lnTo>
                <a:lnTo>
                  <a:pt x="3173" y="88805"/>
                </a:lnTo>
                <a:lnTo>
                  <a:pt x="3570" y="88083"/>
                </a:lnTo>
                <a:lnTo>
                  <a:pt x="3927" y="87277"/>
                </a:lnTo>
                <a:lnTo>
                  <a:pt x="4204" y="86361"/>
                </a:lnTo>
                <a:lnTo>
                  <a:pt x="4403" y="85305"/>
                </a:lnTo>
                <a:lnTo>
                  <a:pt x="4482" y="84111"/>
                </a:lnTo>
                <a:lnTo>
                  <a:pt x="4403" y="82916"/>
                </a:lnTo>
                <a:lnTo>
                  <a:pt x="4204" y="81861"/>
                </a:lnTo>
                <a:lnTo>
                  <a:pt x="3927" y="80944"/>
                </a:lnTo>
                <a:lnTo>
                  <a:pt x="3570" y="80138"/>
                </a:lnTo>
                <a:lnTo>
                  <a:pt x="3173" y="79388"/>
                </a:lnTo>
                <a:lnTo>
                  <a:pt x="2697" y="78722"/>
                </a:lnTo>
                <a:lnTo>
                  <a:pt x="1745" y="77416"/>
                </a:lnTo>
                <a:lnTo>
                  <a:pt x="1309" y="76750"/>
                </a:lnTo>
                <a:lnTo>
                  <a:pt x="872" y="76000"/>
                </a:lnTo>
                <a:lnTo>
                  <a:pt x="515" y="75194"/>
                </a:lnTo>
                <a:lnTo>
                  <a:pt x="277" y="74277"/>
                </a:lnTo>
                <a:lnTo>
                  <a:pt x="39" y="73250"/>
                </a:lnTo>
                <a:lnTo>
                  <a:pt x="0" y="72027"/>
                </a:lnTo>
                <a:lnTo>
                  <a:pt x="39" y="70833"/>
                </a:lnTo>
                <a:lnTo>
                  <a:pt x="277" y="69777"/>
                </a:lnTo>
                <a:lnTo>
                  <a:pt x="515" y="68861"/>
                </a:lnTo>
                <a:lnTo>
                  <a:pt x="872" y="68083"/>
                </a:lnTo>
                <a:lnTo>
                  <a:pt x="1309" y="67333"/>
                </a:lnTo>
                <a:lnTo>
                  <a:pt x="1745" y="66694"/>
                </a:lnTo>
                <a:lnTo>
                  <a:pt x="2697" y="65388"/>
                </a:lnTo>
                <a:lnTo>
                  <a:pt x="3173" y="64694"/>
                </a:lnTo>
                <a:lnTo>
                  <a:pt x="3570" y="63972"/>
                </a:lnTo>
                <a:lnTo>
                  <a:pt x="3927" y="63166"/>
                </a:lnTo>
                <a:lnTo>
                  <a:pt x="4204" y="62250"/>
                </a:lnTo>
                <a:lnTo>
                  <a:pt x="4403" y="61194"/>
                </a:lnTo>
                <a:lnTo>
                  <a:pt x="4482" y="59972"/>
                </a:lnTo>
                <a:lnTo>
                  <a:pt x="4403" y="58805"/>
                </a:lnTo>
                <a:lnTo>
                  <a:pt x="4204" y="57750"/>
                </a:lnTo>
                <a:lnTo>
                  <a:pt x="3927" y="56833"/>
                </a:lnTo>
                <a:lnTo>
                  <a:pt x="3570" y="56027"/>
                </a:lnTo>
                <a:lnTo>
                  <a:pt x="3173" y="55305"/>
                </a:lnTo>
                <a:lnTo>
                  <a:pt x="2697" y="54611"/>
                </a:lnTo>
                <a:lnTo>
                  <a:pt x="2221" y="53972"/>
                </a:lnTo>
                <a:lnTo>
                  <a:pt x="1745" y="53305"/>
                </a:lnTo>
                <a:lnTo>
                  <a:pt x="1309" y="52666"/>
                </a:lnTo>
                <a:lnTo>
                  <a:pt x="872" y="51916"/>
                </a:lnTo>
                <a:lnTo>
                  <a:pt x="515" y="51138"/>
                </a:lnTo>
                <a:lnTo>
                  <a:pt x="277" y="50194"/>
                </a:lnTo>
                <a:lnTo>
                  <a:pt x="39" y="49166"/>
                </a:lnTo>
                <a:lnTo>
                  <a:pt x="0" y="47972"/>
                </a:lnTo>
                <a:lnTo>
                  <a:pt x="39" y="46750"/>
                </a:lnTo>
                <a:lnTo>
                  <a:pt x="277" y="45722"/>
                </a:lnTo>
                <a:lnTo>
                  <a:pt x="515" y="44805"/>
                </a:lnTo>
                <a:lnTo>
                  <a:pt x="872" y="43972"/>
                </a:lnTo>
                <a:lnTo>
                  <a:pt x="1309" y="43250"/>
                </a:lnTo>
                <a:lnTo>
                  <a:pt x="1745" y="42583"/>
                </a:lnTo>
                <a:lnTo>
                  <a:pt x="2221" y="41916"/>
                </a:lnTo>
                <a:lnTo>
                  <a:pt x="2697" y="41277"/>
                </a:lnTo>
                <a:lnTo>
                  <a:pt x="3173" y="40583"/>
                </a:lnTo>
                <a:lnTo>
                  <a:pt x="3570" y="39861"/>
                </a:lnTo>
                <a:lnTo>
                  <a:pt x="3927" y="39055"/>
                </a:lnTo>
                <a:lnTo>
                  <a:pt x="4204" y="38138"/>
                </a:lnTo>
                <a:lnTo>
                  <a:pt x="4403" y="37083"/>
                </a:lnTo>
                <a:lnTo>
                  <a:pt x="4482" y="35888"/>
                </a:lnTo>
                <a:lnTo>
                  <a:pt x="4403" y="34694"/>
                </a:lnTo>
                <a:lnTo>
                  <a:pt x="4204" y="33638"/>
                </a:lnTo>
                <a:lnTo>
                  <a:pt x="3927" y="32722"/>
                </a:lnTo>
                <a:lnTo>
                  <a:pt x="3570" y="31916"/>
                </a:lnTo>
                <a:lnTo>
                  <a:pt x="3173" y="31194"/>
                </a:lnTo>
                <a:lnTo>
                  <a:pt x="2697" y="30500"/>
                </a:lnTo>
                <a:lnTo>
                  <a:pt x="2221" y="29888"/>
                </a:lnTo>
                <a:lnTo>
                  <a:pt x="1745" y="29250"/>
                </a:lnTo>
                <a:lnTo>
                  <a:pt x="1309" y="28555"/>
                </a:lnTo>
                <a:lnTo>
                  <a:pt x="872" y="27805"/>
                </a:lnTo>
                <a:lnTo>
                  <a:pt x="515" y="27027"/>
                </a:lnTo>
                <a:lnTo>
                  <a:pt x="277" y="26111"/>
                </a:lnTo>
                <a:lnTo>
                  <a:pt x="39" y="25055"/>
                </a:lnTo>
                <a:lnTo>
                  <a:pt x="0" y="23861"/>
                </a:lnTo>
                <a:lnTo>
                  <a:pt x="39" y="22666"/>
                </a:lnTo>
                <a:lnTo>
                  <a:pt x="277" y="21611"/>
                </a:lnTo>
                <a:lnTo>
                  <a:pt x="515" y="20694"/>
                </a:lnTo>
                <a:lnTo>
                  <a:pt x="872" y="19888"/>
                </a:lnTo>
                <a:lnTo>
                  <a:pt x="1309" y="19166"/>
                </a:lnTo>
                <a:lnTo>
                  <a:pt x="1745" y="18472"/>
                </a:lnTo>
                <a:lnTo>
                  <a:pt x="2221" y="17805"/>
                </a:lnTo>
                <a:lnTo>
                  <a:pt x="2697" y="17166"/>
                </a:lnTo>
                <a:lnTo>
                  <a:pt x="3173" y="16500"/>
                </a:lnTo>
                <a:lnTo>
                  <a:pt x="3570" y="15777"/>
                </a:lnTo>
                <a:lnTo>
                  <a:pt x="3927" y="14944"/>
                </a:lnTo>
                <a:lnTo>
                  <a:pt x="4204" y="14027"/>
                </a:lnTo>
                <a:lnTo>
                  <a:pt x="4403" y="13027"/>
                </a:lnTo>
                <a:lnTo>
                  <a:pt x="4482" y="11777"/>
                </a:lnTo>
                <a:lnTo>
                  <a:pt x="4403" y="10611"/>
                </a:lnTo>
                <a:lnTo>
                  <a:pt x="4204" y="9555"/>
                </a:lnTo>
                <a:lnTo>
                  <a:pt x="3927" y="8694"/>
                </a:lnTo>
                <a:lnTo>
                  <a:pt x="3570" y="7888"/>
                </a:lnTo>
                <a:lnTo>
                  <a:pt x="3173" y="7166"/>
                </a:lnTo>
                <a:lnTo>
                  <a:pt x="2737" y="6472"/>
                </a:lnTo>
                <a:lnTo>
                  <a:pt x="2300" y="5861"/>
                </a:lnTo>
                <a:lnTo>
                  <a:pt x="1824" y="5194"/>
                </a:lnTo>
                <a:lnTo>
                  <a:pt x="1348" y="4555"/>
                </a:lnTo>
                <a:lnTo>
                  <a:pt x="952" y="3805"/>
                </a:lnTo>
                <a:lnTo>
                  <a:pt x="555" y="3055"/>
                </a:lnTo>
                <a:lnTo>
                  <a:pt x="317" y="2138"/>
                </a:lnTo>
                <a:lnTo>
                  <a:pt x="119" y="116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4" cy="11966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Cabin"/>
              <a:buNone/>
              <a:defRPr sz="19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65050" y="920376"/>
            <a:ext cx="6158417" cy="4985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508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2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762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016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016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016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016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016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016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8337885" y="1741335"/>
            <a:ext cx="3092114" cy="4164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2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765050" y="6375678"/>
            <a:ext cx="1233354" cy="348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2103619" y="6375678"/>
            <a:ext cx="3482178" cy="3457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5691014" y="6375678"/>
            <a:ext cx="1232455" cy="3457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9" name="Shape 6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283463" y="0"/>
            <a:ext cx="7355584" cy="685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sz="2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Shape 72" title="right scallop background shape"/>
          <p:cNvSpPr/>
          <p:nvPr/>
        </p:nvSpPr>
        <p:spPr>
          <a:xfrm>
            <a:off x="7389811" y="0"/>
            <a:ext cx="4802188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119" y="118833"/>
                </a:lnTo>
                <a:lnTo>
                  <a:pt x="317" y="117861"/>
                </a:lnTo>
                <a:lnTo>
                  <a:pt x="555" y="116944"/>
                </a:lnTo>
                <a:lnTo>
                  <a:pt x="952" y="116194"/>
                </a:lnTo>
                <a:lnTo>
                  <a:pt x="1348" y="115444"/>
                </a:lnTo>
                <a:lnTo>
                  <a:pt x="1824" y="114805"/>
                </a:lnTo>
                <a:lnTo>
                  <a:pt x="2300" y="114138"/>
                </a:lnTo>
                <a:lnTo>
                  <a:pt x="2737" y="113527"/>
                </a:lnTo>
                <a:lnTo>
                  <a:pt x="3173" y="112833"/>
                </a:lnTo>
                <a:lnTo>
                  <a:pt x="3570" y="112111"/>
                </a:lnTo>
                <a:lnTo>
                  <a:pt x="3927" y="111305"/>
                </a:lnTo>
                <a:lnTo>
                  <a:pt x="4204" y="110444"/>
                </a:lnTo>
                <a:lnTo>
                  <a:pt x="4403" y="109388"/>
                </a:lnTo>
                <a:lnTo>
                  <a:pt x="4482" y="108194"/>
                </a:lnTo>
                <a:lnTo>
                  <a:pt x="4403" y="106972"/>
                </a:lnTo>
                <a:lnTo>
                  <a:pt x="4204" y="105972"/>
                </a:lnTo>
                <a:lnTo>
                  <a:pt x="3927" y="105055"/>
                </a:lnTo>
                <a:lnTo>
                  <a:pt x="3570" y="104222"/>
                </a:lnTo>
                <a:lnTo>
                  <a:pt x="3173" y="103500"/>
                </a:lnTo>
                <a:lnTo>
                  <a:pt x="2697" y="102833"/>
                </a:lnTo>
                <a:lnTo>
                  <a:pt x="2221" y="102194"/>
                </a:lnTo>
                <a:lnTo>
                  <a:pt x="1745" y="101527"/>
                </a:lnTo>
                <a:lnTo>
                  <a:pt x="1309" y="100833"/>
                </a:lnTo>
                <a:lnTo>
                  <a:pt x="872" y="100111"/>
                </a:lnTo>
                <a:lnTo>
                  <a:pt x="515" y="99305"/>
                </a:lnTo>
                <a:lnTo>
                  <a:pt x="277" y="98388"/>
                </a:lnTo>
                <a:lnTo>
                  <a:pt x="39" y="97333"/>
                </a:lnTo>
                <a:lnTo>
                  <a:pt x="0" y="96138"/>
                </a:lnTo>
                <a:lnTo>
                  <a:pt x="39" y="94944"/>
                </a:lnTo>
                <a:lnTo>
                  <a:pt x="277" y="93888"/>
                </a:lnTo>
                <a:lnTo>
                  <a:pt x="515" y="92972"/>
                </a:lnTo>
                <a:lnTo>
                  <a:pt x="872" y="92194"/>
                </a:lnTo>
                <a:lnTo>
                  <a:pt x="1309" y="91444"/>
                </a:lnTo>
                <a:lnTo>
                  <a:pt x="1745" y="90750"/>
                </a:lnTo>
                <a:lnTo>
                  <a:pt x="2221" y="90111"/>
                </a:lnTo>
                <a:lnTo>
                  <a:pt x="2697" y="89500"/>
                </a:lnTo>
                <a:lnTo>
                  <a:pt x="3173" y="88805"/>
                </a:lnTo>
                <a:lnTo>
                  <a:pt x="3570" y="88083"/>
                </a:lnTo>
                <a:lnTo>
                  <a:pt x="3927" y="87277"/>
                </a:lnTo>
                <a:lnTo>
                  <a:pt x="4204" y="86361"/>
                </a:lnTo>
                <a:lnTo>
                  <a:pt x="4403" y="85305"/>
                </a:lnTo>
                <a:lnTo>
                  <a:pt x="4482" y="84111"/>
                </a:lnTo>
                <a:lnTo>
                  <a:pt x="4403" y="82916"/>
                </a:lnTo>
                <a:lnTo>
                  <a:pt x="4204" y="81861"/>
                </a:lnTo>
                <a:lnTo>
                  <a:pt x="3927" y="80944"/>
                </a:lnTo>
                <a:lnTo>
                  <a:pt x="3570" y="80138"/>
                </a:lnTo>
                <a:lnTo>
                  <a:pt x="3173" y="79388"/>
                </a:lnTo>
                <a:lnTo>
                  <a:pt x="2697" y="78722"/>
                </a:lnTo>
                <a:lnTo>
                  <a:pt x="1745" y="77416"/>
                </a:lnTo>
                <a:lnTo>
                  <a:pt x="1309" y="76750"/>
                </a:lnTo>
                <a:lnTo>
                  <a:pt x="872" y="76000"/>
                </a:lnTo>
                <a:lnTo>
                  <a:pt x="515" y="75194"/>
                </a:lnTo>
                <a:lnTo>
                  <a:pt x="277" y="74277"/>
                </a:lnTo>
                <a:lnTo>
                  <a:pt x="39" y="73250"/>
                </a:lnTo>
                <a:lnTo>
                  <a:pt x="0" y="72027"/>
                </a:lnTo>
                <a:lnTo>
                  <a:pt x="39" y="70833"/>
                </a:lnTo>
                <a:lnTo>
                  <a:pt x="277" y="69777"/>
                </a:lnTo>
                <a:lnTo>
                  <a:pt x="515" y="68861"/>
                </a:lnTo>
                <a:lnTo>
                  <a:pt x="872" y="68083"/>
                </a:lnTo>
                <a:lnTo>
                  <a:pt x="1309" y="67333"/>
                </a:lnTo>
                <a:lnTo>
                  <a:pt x="1745" y="66694"/>
                </a:lnTo>
                <a:lnTo>
                  <a:pt x="2697" y="65388"/>
                </a:lnTo>
                <a:lnTo>
                  <a:pt x="3173" y="64694"/>
                </a:lnTo>
                <a:lnTo>
                  <a:pt x="3570" y="63972"/>
                </a:lnTo>
                <a:lnTo>
                  <a:pt x="3927" y="63166"/>
                </a:lnTo>
                <a:lnTo>
                  <a:pt x="4204" y="62250"/>
                </a:lnTo>
                <a:lnTo>
                  <a:pt x="4403" y="61194"/>
                </a:lnTo>
                <a:lnTo>
                  <a:pt x="4482" y="59972"/>
                </a:lnTo>
                <a:lnTo>
                  <a:pt x="4403" y="58805"/>
                </a:lnTo>
                <a:lnTo>
                  <a:pt x="4204" y="57750"/>
                </a:lnTo>
                <a:lnTo>
                  <a:pt x="3927" y="56833"/>
                </a:lnTo>
                <a:lnTo>
                  <a:pt x="3570" y="56027"/>
                </a:lnTo>
                <a:lnTo>
                  <a:pt x="3173" y="55305"/>
                </a:lnTo>
                <a:lnTo>
                  <a:pt x="2697" y="54611"/>
                </a:lnTo>
                <a:lnTo>
                  <a:pt x="2221" y="53972"/>
                </a:lnTo>
                <a:lnTo>
                  <a:pt x="1745" y="53305"/>
                </a:lnTo>
                <a:lnTo>
                  <a:pt x="1309" y="52666"/>
                </a:lnTo>
                <a:lnTo>
                  <a:pt x="872" y="51916"/>
                </a:lnTo>
                <a:lnTo>
                  <a:pt x="515" y="51138"/>
                </a:lnTo>
                <a:lnTo>
                  <a:pt x="277" y="50194"/>
                </a:lnTo>
                <a:lnTo>
                  <a:pt x="39" y="49166"/>
                </a:lnTo>
                <a:lnTo>
                  <a:pt x="0" y="47972"/>
                </a:lnTo>
                <a:lnTo>
                  <a:pt x="39" y="46750"/>
                </a:lnTo>
                <a:lnTo>
                  <a:pt x="277" y="45722"/>
                </a:lnTo>
                <a:lnTo>
                  <a:pt x="515" y="44805"/>
                </a:lnTo>
                <a:lnTo>
                  <a:pt x="872" y="43972"/>
                </a:lnTo>
                <a:lnTo>
                  <a:pt x="1309" y="43250"/>
                </a:lnTo>
                <a:lnTo>
                  <a:pt x="1745" y="42583"/>
                </a:lnTo>
                <a:lnTo>
                  <a:pt x="2221" y="41916"/>
                </a:lnTo>
                <a:lnTo>
                  <a:pt x="2697" y="41277"/>
                </a:lnTo>
                <a:lnTo>
                  <a:pt x="3173" y="40583"/>
                </a:lnTo>
                <a:lnTo>
                  <a:pt x="3570" y="39861"/>
                </a:lnTo>
                <a:lnTo>
                  <a:pt x="3927" y="39055"/>
                </a:lnTo>
                <a:lnTo>
                  <a:pt x="4204" y="38138"/>
                </a:lnTo>
                <a:lnTo>
                  <a:pt x="4403" y="37083"/>
                </a:lnTo>
                <a:lnTo>
                  <a:pt x="4482" y="35888"/>
                </a:lnTo>
                <a:lnTo>
                  <a:pt x="4403" y="34694"/>
                </a:lnTo>
                <a:lnTo>
                  <a:pt x="4204" y="33638"/>
                </a:lnTo>
                <a:lnTo>
                  <a:pt x="3927" y="32722"/>
                </a:lnTo>
                <a:lnTo>
                  <a:pt x="3570" y="31916"/>
                </a:lnTo>
                <a:lnTo>
                  <a:pt x="3173" y="31194"/>
                </a:lnTo>
                <a:lnTo>
                  <a:pt x="2697" y="30500"/>
                </a:lnTo>
                <a:lnTo>
                  <a:pt x="2221" y="29888"/>
                </a:lnTo>
                <a:lnTo>
                  <a:pt x="1745" y="29250"/>
                </a:lnTo>
                <a:lnTo>
                  <a:pt x="1309" y="28555"/>
                </a:lnTo>
                <a:lnTo>
                  <a:pt x="872" y="27805"/>
                </a:lnTo>
                <a:lnTo>
                  <a:pt x="515" y="27027"/>
                </a:lnTo>
                <a:lnTo>
                  <a:pt x="277" y="26111"/>
                </a:lnTo>
                <a:lnTo>
                  <a:pt x="39" y="25055"/>
                </a:lnTo>
                <a:lnTo>
                  <a:pt x="0" y="23861"/>
                </a:lnTo>
                <a:lnTo>
                  <a:pt x="39" y="22666"/>
                </a:lnTo>
                <a:lnTo>
                  <a:pt x="277" y="21611"/>
                </a:lnTo>
                <a:lnTo>
                  <a:pt x="515" y="20694"/>
                </a:lnTo>
                <a:lnTo>
                  <a:pt x="872" y="19888"/>
                </a:lnTo>
                <a:lnTo>
                  <a:pt x="1309" y="19166"/>
                </a:lnTo>
                <a:lnTo>
                  <a:pt x="1745" y="18472"/>
                </a:lnTo>
                <a:lnTo>
                  <a:pt x="2221" y="17805"/>
                </a:lnTo>
                <a:lnTo>
                  <a:pt x="2697" y="17166"/>
                </a:lnTo>
                <a:lnTo>
                  <a:pt x="3173" y="16500"/>
                </a:lnTo>
                <a:lnTo>
                  <a:pt x="3570" y="15777"/>
                </a:lnTo>
                <a:lnTo>
                  <a:pt x="3927" y="14944"/>
                </a:lnTo>
                <a:lnTo>
                  <a:pt x="4204" y="14027"/>
                </a:lnTo>
                <a:lnTo>
                  <a:pt x="4403" y="13027"/>
                </a:lnTo>
                <a:lnTo>
                  <a:pt x="4482" y="11777"/>
                </a:lnTo>
                <a:lnTo>
                  <a:pt x="4403" y="10611"/>
                </a:lnTo>
                <a:lnTo>
                  <a:pt x="4204" y="9555"/>
                </a:lnTo>
                <a:lnTo>
                  <a:pt x="3927" y="8694"/>
                </a:lnTo>
                <a:lnTo>
                  <a:pt x="3570" y="7888"/>
                </a:lnTo>
                <a:lnTo>
                  <a:pt x="3173" y="7166"/>
                </a:lnTo>
                <a:lnTo>
                  <a:pt x="2737" y="6472"/>
                </a:lnTo>
                <a:lnTo>
                  <a:pt x="2300" y="5861"/>
                </a:lnTo>
                <a:lnTo>
                  <a:pt x="1824" y="5194"/>
                </a:lnTo>
                <a:lnTo>
                  <a:pt x="1348" y="4555"/>
                </a:lnTo>
                <a:lnTo>
                  <a:pt x="952" y="3805"/>
                </a:lnTo>
                <a:lnTo>
                  <a:pt x="555" y="3055"/>
                </a:lnTo>
                <a:lnTo>
                  <a:pt x="317" y="2138"/>
                </a:lnTo>
                <a:lnTo>
                  <a:pt x="119" y="116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3" name="Shape 73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337882" y="457200"/>
            <a:ext cx="3092117" cy="11966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Cabin"/>
              <a:buNone/>
              <a:defRPr sz="19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37882" y="1741335"/>
            <a:ext cx="3092117" cy="4164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2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765950" y="6375678"/>
            <a:ext cx="1232455" cy="348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2103621" y="6375678"/>
            <a:ext cx="3482177" cy="3457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687567" y="6375678"/>
            <a:ext cx="1234440" cy="3457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51678" y="2286000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397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1251678" y="6375678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75678"/>
            <a:ext cx="4114800" cy="3457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75678"/>
            <a:ext cx="2819398" cy="3457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" name="Shape 11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96129" y="0"/>
                </a:lnTo>
                <a:lnTo>
                  <a:pt x="96344" y="1194"/>
                </a:lnTo>
                <a:lnTo>
                  <a:pt x="97419" y="2250"/>
                </a:lnTo>
                <a:lnTo>
                  <a:pt x="98924" y="3166"/>
                </a:lnTo>
                <a:lnTo>
                  <a:pt x="100860" y="3972"/>
                </a:lnTo>
                <a:lnTo>
                  <a:pt x="103010" y="4694"/>
                </a:lnTo>
                <a:lnTo>
                  <a:pt x="105591" y="5333"/>
                </a:lnTo>
                <a:lnTo>
                  <a:pt x="108172" y="6000"/>
                </a:lnTo>
                <a:lnTo>
                  <a:pt x="110752" y="6666"/>
                </a:lnTo>
                <a:lnTo>
                  <a:pt x="112903" y="7305"/>
                </a:lnTo>
                <a:lnTo>
                  <a:pt x="115053" y="8027"/>
                </a:lnTo>
                <a:lnTo>
                  <a:pt x="117204" y="8833"/>
                </a:lnTo>
                <a:lnTo>
                  <a:pt x="118709" y="9750"/>
                </a:lnTo>
                <a:lnTo>
                  <a:pt x="119569" y="10805"/>
                </a:lnTo>
                <a:lnTo>
                  <a:pt x="120000" y="12000"/>
                </a:lnTo>
                <a:lnTo>
                  <a:pt x="119569" y="13194"/>
                </a:lnTo>
                <a:lnTo>
                  <a:pt x="118709" y="14250"/>
                </a:lnTo>
                <a:lnTo>
                  <a:pt x="117204" y="15166"/>
                </a:lnTo>
                <a:lnTo>
                  <a:pt x="115053" y="15972"/>
                </a:lnTo>
                <a:lnTo>
                  <a:pt x="112903" y="16694"/>
                </a:lnTo>
                <a:lnTo>
                  <a:pt x="110752" y="17333"/>
                </a:lnTo>
                <a:lnTo>
                  <a:pt x="108172" y="18000"/>
                </a:lnTo>
                <a:lnTo>
                  <a:pt x="105591" y="18666"/>
                </a:lnTo>
                <a:lnTo>
                  <a:pt x="103010" y="19305"/>
                </a:lnTo>
                <a:lnTo>
                  <a:pt x="100860" y="20027"/>
                </a:lnTo>
                <a:lnTo>
                  <a:pt x="98924" y="20833"/>
                </a:lnTo>
                <a:lnTo>
                  <a:pt x="97419" y="21750"/>
                </a:lnTo>
                <a:lnTo>
                  <a:pt x="96344" y="22805"/>
                </a:lnTo>
                <a:lnTo>
                  <a:pt x="96129" y="24000"/>
                </a:lnTo>
                <a:lnTo>
                  <a:pt x="96344" y="25194"/>
                </a:lnTo>
                <a:lnTo>
                  <a:pt x="97419" y="26250"/>
                </a:lnTo>
                <a:lnTo>
                  <a:pt x="98924" y="27166"/>
                </a:lnTo>
                <a:lnTo>
                  <a:pt x="100860" y="27972"/>
                </a:lnTo>
                <a:lnTo>
                  <a:pt x="103010" y="28694"/>
                </a:lnTo>
                <a:lnTo>
                  <a:pt x="105591" y="29333"/>
                </a:lnTo>
                <a:lnTo>
                  <a:pt x="108172" y="30000"/>
                </a:lnTo>
                <a:lnTo>
                  <a:pt x="110752" y="30666"/>
                </a:lnTo>
                <a:lnTo>
                  <a:pt x="112903" y="31305"/>
                </a:lnTo>
                <a:lnTo>
                  <a:pt x="115053" y="32027"/>
                </a:lnTo>
                <a:lnTo>
                  <a:pt x="117204" y="32833"/>
                </a:lnTo>
                <a:lnTo>
                  <a:pt x="118709" y="33750"/>
                </a:lnTo>
                <a:lnTo>
                  <a:pt x="119569" y="34805"/>
                </a:lnTo>
                <a:lnTo>
                  <a:pt x="120000" y="36000"/>
                </a:lnTo>
                <a:lnTo>
                  <a:pt x="119569" y="37194"/>
                </a:lnTo>
                <a:lnTo>
                  <a:pt x="118709" y="38250"/>
                </a:lnTo>
                <a:lnTo>
                  <a:pt x="117204" y="39166"/>
                </a:lnTo>
                <a:lnTo>
                  <a:pt x="115053" y="39972"/>
                </a:lnTo>
                <a:lnTo>
                  <a:pt x="112903" y="40694"/>
                </a:lnTo>
                <a:lnTo>
                  <a:pt x="110752" y="41333"/>
                </a:lnTo>
                <a:lnTo>
                  <a:pt x="108172" y="42000"/>
                </a:lnTo>
                <a:lnTo>
                  <a:pt x="105591" y="42666"/>
                </a:lnTo>
                <a:lnTo>
                  <a:pt x="103010" y="43305"/>
                </a:lnTo>
                <a:lnTo>
                  <a:pt x="100860" y="44027"/>
                </a:lnTo>
                <a:lnTo>
                  <a:pt x="98924" y="44833"/>
                </a:lnTo>
                <a:lnTo>
                  <a:pt x="97419" y="45750"/>
                </a:lnTo>
                <a:lnTo>
                  <a:pt x="96344" y="46805"/>
                </a:lnTo>
                <a:lnTo>
                  <a:pt x="96129" y="48000"/>
                </a:lnTo>
                <a:lnTo>
                  <a:pt x="96344" y="49194"/>
                </a:lnTo>
                <a:lnTo>
                  <a:pt x="97419" y="50250"/>
                </a:lnTo>
                <a:lnTo>
                  <a:pt x="98924" y="51166"/>
                </a:lnTo>
                <a:lnTo>
                  <a:pt x="100860" y="51972"/>
                </a:lnTo>
                <a:lnTo>
                  <a:pt x="103010" y="52694"/>
                </a:lnTo>
                <a:lnTo>
                  <a:pt x="105591" y="53333"/>
                </a:lnTo>
                <a:lnTo>
                  <a:pt x="108172" y="54000"/>
                </a:lnTo>
                <a:lnTo>
                  <a:pt x="110752" y="54666"/>
                </a:lnTo>
                <a:lnTo>
                  <a:pt x="112903" y="55305"/>
                </a:lnTo>
                <a:lnTo>
                  <a:pt x="115053" y="56027"/>
                </a:lnTo>
                <a:lnTo>
                  <a:pt x="117204" y="56833"/>
                </a:lnTo>
                <a:lnTo>
                  <a:pt x="118709" y="57750"/>
                </a:lnTo>
                <a:lnTo>
                  <a:pt x="119569" y="58805"/>
                </a:lnTo>
                <a:lnTo>
                  <a:pt x="120000" y="59972"/>
                </a:lnTo>
                <a:lnTo>
                  <a:pt x="119569" y="61194"/>
                </a:lnTo>
                <a:lnTo>
                  <a:pt x="118709" y="62250"/>
                </a:lnTo>
                <a:lnTo>
                  <a:pt x="117204" y="63166"/>
                </a:lnTo>
                <a:lnTo>
                  <a:pt x="115053" y="63972"/>
                </a:lnTo>
                <a:lnTo>
                  <a:pt x="112903" y="64694"/>
                </a:lnTo>
                <a:lnTo>
                  <a:pt x="110752" y="65333"/>
                </a:lnTo>
                <a:lnTo>
                  <a:pt x="108172" y="66000"/>
                </a:lnTo>
                <a:lnTo>
                  <a:pt x="105591" y="66666"/>
                </a:lnTo>
                <a:lnTo>
                  <a:pt x="103010" y="67305"/>
                </a:lnTo>
                <a:lnTo>
                  <a:pt x="100860" y="68027"/>
                </a:lnTo>
                <a:lnTo>
                  <a:pt x="98924" y="68833"/>
                </a:lnTo>
                <a:lnTo>
                  <a:pt x="97419" y="69750"/>
                </a:lnTo>
                <a:lnTo>
                  <a:pt x="96344" y="70805"/>
                </a:lnTo>
                <a:lnTo>
                  <a:pt x="96129" y="72000"/>
                </a:lnTo>
                <a:lnTo>
                  <a:pt x="96344" y="73194"/>
                </a:lnTo>
                <a:lnTo>
                  <a:pt x="97419" y="74250"/>
                </a:lnTo>
                <a:lnTo>
                  <a:pt x="98924" y="75166"/>
                </a:lnTo>
                <a:lnTo>
                  <a:pt x="100860" y="75972"/>
                </a:lnTo>
                <a:lnTo>
                  <a:pt x="103010" y="76694"/>
                </a:lnTo>
                <a:lnTo>
                  <a:pt x="105591" y="77333"/>
                </a:lnTo>
                <a:lnTo>
                  <a:pt x="110752" y="78666"/>
                </a:lnTo>
                <a:lnTo>
                  <a:pt x="112903" y="79305"/>
                </a:lnTo>
                <a:lnTo>
                  <a:pt x="115053" y="80027"/>
                </a:lnTo>
                <a:lnTo>
                  <a:pt x="117204" y="80833"/>
                </a:lnTo>
                <a:lnTo>
                  <a:pt x="118709" y="81750"/>
                </a:lnTo>
                <a:lnTo>
                  <a:pt x="119569" y="82805"/>
                </a:lnTo>
                <a:lnTo>
                  <a:pt x="120000" y="84000"/>
                </a:lnTo>
                <a:lnTo>
                  <a:pt x="119569" y="85194"/>
                </a:lnTo>
                <a:lnTo>
                  <a:pt x="118709" y="86250"/>
                </a:lnTo>
                <a:lnTo>
                  <a:pt x="117204" y="87166"/>
                </a:lnTo>
                <a:lnTo>
                  <a:pt x="115053" y="87972"/>
                </a:lnTo>
                <a:lnTo>
                  <a:pt x="112903" y="88694"/>
                </a:lnTo>
                <a:lnTo>
                  <a:pt x="110752" y="89333"/>
                </a:lnTo>
                <a:lnTo>
                  <a:pt x="108172" y="90000"/>
                </a:lnTo>
                <a:lnTo>
                  <a:pt x="105591" y="90666"/>
                </a:lnTo>
                <a:lnTo>
                  <a:pt x="103010" y="91305"/>
                </a:lnTo>
                <a:lnTo>
                  <a:pt x="100860" y="92027"/>
                </a:lnTo>
                <a:lnTo>
                  <a:pt x="98924" y="92833"/>
                </a:lnTo>
                <a:lnTo>
                  <a:pt x="97419" y="93750"/>
                </a:lnTo>
                <a:lnTo>
                  <a:pt x="96344" y="94805"/>
                </a:lnTo>
                <a:lnTo>
                  <a:pt x="96129" y="96000"/>
                </a:lnTo>
                <a:lnTo>
                  <a:pt x="96344" y="97194"/>
                </a:lnTo>
                <a:lnTo>
                  <a:pt x="97419" y="98250"/>
                </a:lnTo>
                <a:lnTo>
                  <a:pt x="98924" y="99166"/>
                </a:lnTo>
                <a:lnTo>
                  <a:pt x="100860" y="99972"/>
                </a:lnTo>
                <a:lnTo>
                  <a:pt x="103010" y="100694"/>
                </a:lnTo>
                <a:lnTo>
                  <a:pt x="105591" y="101333"/>
                </a:lnTo>
                <a:lnTo>
                  <a:pt x="108172" y="102000"/>
                </a:lnTo>
                <a:lnTo>
                  <a:pt x="110752" y="102666"/>
                </a:lnTo>
                <a:lnTo>
                  <a:pt x="112903" y="103305"/>
                </a:lnTo>
                <a:lnTo>
                  <a:pt x="115053" y="104027"/>
                </a:lnTo>
                <a:lnTo>
                  <a:pt x="117204" y="104833"/>
                </a:lnTo>
                <a:lnTo>
                  <a:pt x="118709" y="105750"/>
                </a:lnTo>
                <a:lnTo>
                  <a:pt x="119569" y="106805"/>
                </a:lnTo>
                <a:lnTo>
                  <a:pt x="120000" y="108000"/>
                </a:lnTo>
                <a:lnTo>
                  <a:pt x="119569" y="109194"/>
                </a:lnTo>
                <a:lnTo>
                  <a:pt x="118709" y="110250"/>
                </a:lnTo>
                <a:lnTo>
                  <a:pt x="117204" y="111166"/>
                </a:lnTo>
                <a:lnTo>
                  <a:pt x="115053" y="111972"/>
                </a:lnTo>
                <a:lnTo>
                  <a:pt x="112903" y="112694"/>
                </a:lnTo>
                <a:lnTo>
                  <a:pt x="110752" y="113333"/>
                </a:lnTo>
                <a:lnTo>
                  <a:pt x="108172" y="114000"/>
                </a:lnTo>
                <a:lnTo>
                  <a:pt x="105591" y="114666"/>
                </a:lnTo>
                <a:lnTo>
                  <a:pt x="103010" y="115305"/>
                </a:lnTo>
                <a:lnTo>
                  <a:pt x="100860" y="116027"/>
                </a:lnTo>
                <a:lnTo>
                  <a:pt x="98924" y="116833"/>
                </a:lnTo>
                <a:lnTo>
                  <a:pt x="97419" y="117750"/>
                </a:lnTo>
                <a:lnTo>
                  <a:pt x="96344" y="118805"/>
                </a:lnTo>
                <a:lnTo>
                  <a:pt x="96129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Shape 12" title="right edge border"/>
          <p:cNvSpPr/>
          <p:nvPr/>
        </p:nvSpPr>
        <p:spPr>
          <a:xfrm>
            <a:off x="11908535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yg.ipm.illinois.edu/pastpest/200220c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0326" y="1098387"/>
            <a:ext cx="2002237" cy="1441610"/>
          </a:xfrm>
          <a:prstGeom prst="rect">
            <a:avLst/>
          </a:prstGeom>
          <a:noFill/>
          <a:ln>
            <a:noFill/>
          </a:ln>
          <a:effectLst>
            <a:outerShdw blurRad="50799" dist="50800" dir="5400000" algn="ctr" rotWithShape="0">
              <a:srgbClr val="000000">
                <a:alpha val="46274"/>
              </a:srgbClr>
            </a:outerShdw>
          </a:effectLst>
        </p:spPr>
      </p:pic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1078523" y="1098387"/>
            <a:ext cx="10318418" cy="4394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Impact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THE EFFECTS OF NEEM LEAF-BASED ORGANIC INSECTICIDE TO APHIDS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1731046" y="4809153"/>
            <a:ext cx="9013370" cy="20488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DIANA LOPERA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STEP-UP PROGRAM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MENTOR: MR. ARNOLD ROUTE, B.S.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NORTHERN MARIANA COLLEGE, SAIPAN, CNMI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1240673" y="827376"/>
            <a:ext cx="5617028" cy="4925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500" dirty="0" smtClean="0"/>
              <a:t>Follow s</a:t>
            </a:r>
            <a:r>
              <a:rPr lang="en-US" sz="2500" b="0" i="0" u="none" strike="noStrike" cap="none" dirty="0" smtClean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teps on making insecticide (without soap).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500" b="0" i="0" u="none" strike="noStrike" cap="none" dirty="0" smtClean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Add </a:t>
            </a:r>
            <a:r>
              <a:rPr lang="en-US" sz="25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59.147mL (~2 fl. Oz) of </a:t>
            </a:r>
            <a:r>
              <a:rPr lang="en-US" sz="2400" b="1" dirty="0"/>
              <a:t>Dr. </a:t>
            </a:r>
            <a:r>
              <a:rPr lang="en-US" sz="2400" b="1" dirty="0" err="1"/>
              <a:t>Bronner’s</a:t>
            </a:r>
            <a:r>
              <a:rPr lang="en-US" sz="2400" b="1" dirty="0"/>
              <a:t> Peppermint Pure-Castile Liquid Soap™ </a:t>
            </a:r>
            <a:r>
              <a:rPr lang="en-US" sz="2500" b="0" i="0" u="none" strike="noStrike" cap="none" dirty="0" smtClean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to </a:t>
            </a:r>
            <a:r>
              <a:rPr lang="en-US" sz="25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solution, mixing well</a:t>
            </a:r>
            <a:r>
              <a:rPr lang="en-US" sz="2500" b="0" i="0" u="none" strike="noStrike" cap="none" dirty="0" smtClean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</a:p>
        </p:txBody>
      </p:sp>
      <p:sp>
        <p:nvSpPr>
          <p:cNvPr id="5" name="Shape 155"/>
          <p:cNvSpPr txBox="1">
            <a:spLocks noGrp="1"/>
          </p:cNvSpPr>
          <p:nvPr>
            <p:ph type="title"/>
          </p:nvPr>
        </p:nvSpPr>
        <p:spPr>
          <a:xfrm>
            <a:off x="963117" y="81309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Impact"/>
              <a:buNone/>
            </a:pPr>
            <a:r>
              <a:rPr lang="en-US" sz="4000" b="0" i="0" u="sng" strike="noStrike" cap="none" dirty="0" smtClean="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MAKING </a:t>
            </a:r>
            <a:r>
              <a:rPr lang="en-US" sz="4000" b="0" i="0" u="sng" strike="noStrike" cap="none" dirty="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THE </a:t>
            </a:r>
            <a:r>
              <a:rPr lang="en-US" sz="4000" b="0" i="0" u="sng" strike="noStrike" cap="none" dirty="0" smtClean="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INSECTICIDE (WITH SOAP)</a:t>
            </a:r>
            <a:endParaRPr lang="en-US" sz="4000" b="0" i="0" u="sng" strike="noStrike" cap="none" dirty="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7156" y="1573441"/>
            <a:ext cx="3921839" cy="3921839"/>
          </a:xfrm>
          <a:prstGeom prst="rect">
            <a:avLst/>
          </a:prstGeom>
          <a:noFill/>
          <a:ln w="28575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67" y="556766"/>
            <a:ext cx="8272863" cy="4653486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892105" y="5311650"/>
            <a:ext cx="6669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Both solutions are stored in containers and placed in refrigerator until needed for use.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461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PART II: COLLECTION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251678" y="1128451"/>
            <a:ext cx="6229469" cy="361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228600">
              <a:lnSpc>
                <a:spcPct val="15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1"/>
                </a:solidFill>
                <a:cs typeface="Arial" panose="020B0604020202020204" pitchFamily="34" charset="0"/>
              </a:rPr>
              <a:t>Aphid-infected leaves </a:t>
            </a:r>
            <a:r>
              <a:rPr 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were </a:t>
            </a:r>
            <a:r>
              <a:rPr lang="en-US" sz="3000" dirty="0">
                <a:solidFill>
                  <a:schemeClr val="tx1"/>
                </a:solidFill>
                <a:cs typeface="Arial" panose="020B0604020202020204" pitchFamily="34" charset="0"/>
              </a:rPr>
              <a:t>collected at a local farm in </a:t>
            </a:r>
            <a:r>
              <a:rPr lang="en-US" sz="3000" dirty="0" err="1">
                <a:solidFill>
                  <a:schemeClr val="tx1"/>
                </a:solidFill>
                <a:cs typeface="Arial" panose="020B0604020202020204" pitchFamily="34" charset="0"/>
              </a:rPr>
              <a:t>Kagman</a:t>
            </a:r>
            <a:r>
              <a:rPr lang="en-US" sz="3000" dirty="0">
                <a:solidFill>
                  <a:schemeClr val="tx1"/>
                </a:solidFill>
                <a:cs typeface="Arial" panose="020B0604020202020204" pitchFamily="34" charset="0"/>
              </a:rPr>
              <a:t>, Saipan</a:t>
            </a:r>
            <a:r>
              <a:rPr lang="en-US" sz="30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sz="30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Specimen were never exposed to insecticides, organic or </a:t>
            </a:r>
            <a:r>
              <a:rPr lang="en-US" sz="3000" b="0" i="0" u="none" strike="noStrike" cap="none" dirty="0" smtClean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chemical.</a:t>
            </a:r>
            <a:endParaRPr sz="30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3000" dirty="0" smtClean="0"/>
              <a:t>Samples were placed in paper bags and brought to the lab located the Northern Marianas College, Saipan.</a:t>
            </a:r>
            <a:endParaRPr lang="en-US" sz="30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71" name="Shape 17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04283"/>
            <a:ext cx="3657600" cy="2743199"/>
          </a:xfrm>
          <a:prstGeom prst="rect">
            <a:avLst/>
          </a:prstGeom>
          <a:noFill/>
          <a:ln w="28575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2" name="Shape 172"/>
          <p:cNvSpPr txBox="1"/>
          <p:nvPr/>
        </p:nvSpPr>
        <p:spPr>
          <a:xfrm>
            <a:off x="8008456" y="3215819"/>
            <a:ext cx="3185486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Okra crops at Kagman Farm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6759" y="3615928"/>
            <a:ext cx="2468880" cy="246888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8216845" y="6084808"/>
            <a:ext cx="2768707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Close up of </a:t>
            </a:r>
            <a:r>
              <a:rPr lang="en-US" sz="2000" b="0" i="1" u="none" strike="noStrike" cap="none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A. </a:t>
            </a:r>
            <a:r>
              <a:rPr lang="en-US" sz="2000" b="0" i="1" u="none" strike="noStrike" cap="none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craccivora</a:t>
            </a:r>
            <a:endParaRPr lang="en-US" sz="2000" b="0" i="1" u="none" strike="noStrike" cap="none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54629" y="1053483"/>
            <a:ext cx="3429000" cy="4572000"/>
          </a:xfrm>
          <a:prstGeom prst="rect">
            <a:avLst/>
          </a:prstGeom>
          <a:noFill/>
          <a:ln w="28575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0" name="Shape 18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626339" y="1053483"/>
            <a:ext cx="3429000" cy="4572000"/>
          </a:xfrm>
          <a:prstGeom prst="rect">
            <a:avLst/>
          </a:prstGeom>
          <a:noFill/>
          <a:ln w="28575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1" name="Shape 1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8049" y="1053483"/>
            <a:ext cx="3429000" cy="4572000"/>
          </a:xfrm>
          <a:prstGeom prst="rect">
            <a:avLst/>
          </a:prstGeom>
          <a:noFill/>
          <a:ln w="28575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2" name="Shape 182"/>
          <p:cNvSpPr txBox="1"/>
          <p:nvPr/>
        </p:nvSpPr>
        <p:spPr>
          <a:xfrm>
            <a:off x="2914951" y="5737498"/>
            <a:ext cx="3280064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-US" sz="2000" b="0" i="1" u="none" strike="noStrike" cap="none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A. </a:t>
            </a:r>
            <a:r>
              <a:rPr lang="en-US" sz="2000" b="0" i="1" u="none" strike="noStrike" cap="none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gossipii</a:t>
            </a:r>
            <a:r>
              <a:rPr lang="en-US" sz="2000" b="0" i="1" u="none" strike="noStrike" cap="none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on pumpkin leaves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8015234" y="5737498"/>
            <a:ext cx="379462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-US" sz="2000" b="0" i="1" u="none" strike="noStrike" cap="none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A. </a:t>
            </a:r>
            <a:r>
              <a:rPr lang="en-US" sz="2000" b="0" i="1" u="none" strike="noStrike" cap="none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craccivora</a:t>
            </a:r>
            <a:r>
              <a:rPr lang="en-US" sz="2000" b="0" i="1" u="none" strike="noStrike" cap="none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on string bean crops</a:t>
            </a:r>
            <a:r>
              <a:rPr lang="en-US" sz="2000" b="0" i="1" u="none" strike="noStrike" cap="none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PART III: EXPERIMENT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1251678" y="1174167"/>
            <a:ext cx="5322544" cy="40309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1" u="sng" dirty="0">
                <a:solidFill>
                  <a:schemeClr val="tx1"/>
                </a:solidFill>
                <a:cs typeface="Arial" panose="020B0604020202020204" pitchFamily="34" charset="0"/>
              </a:rPr>
              <a:t>ONE TRIAL:</a:t>
            </a:r>
          </a:p>
          <a:p>
            <a:pPr marL="127000" indent="0">
              <a:buNone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1.) Three sets of three petri dishes (Control, Solution Only, and Solution with Soap) were lined with filler paper.</a:t>
            </a:r>
          </a:p>
          <a:p>
            <a:pPr marL="127000" indent="0">
              <a:buNone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2.) Infected leaves were cut to 2-3 in. samples.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cs typeface="Arial" panose="020B0604020202020204" pitchFamily="34" charset="0"/>
              </a:rPr>
              <a:t>Each </a:t>
            </a:r>
            <a:r>
              <a:rPr lang="en-US" sz="2400" b="1" i="1" dirty="0">
                <a:solidFill>
                  <a:schemeClr val="tx1"/>
                </a:solidFill>
                <a:cs typeface="Arial" panose="020B0604020202020204" pitchFamily="34" charset="0"/>
              </a:rPr>
              <a:t>sample has ~50 aphids.  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            </a:t>
            </a:r>
          </a:p>
          <a:p>
            <a:pPr marL="127000" indent="0">
              <a:buNone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3.) Aphids were placed in corresponding plates.</a:t>
            </a:r>
          </a:p>
          <a:p>
            <a:pPr marL="127000" indent="0">
              <a:buNone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4.) Both neem solutions and distilled water (control) were poured into spray bottles</a:t>
            </a:r>
            <a:r>
              <a:rPr lang="en-U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365456" y="296685"/>
            <a:ext cx="4064544" cy="5785945"/>
            <a:chOff x="26798713" y="21848188"/>
            <a:chExt cx="4876800" cy="7315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4" t="16162" r="10001" b="2324"/>
            <a:stretch/>
          </p:blipFill>
          <p:spPr>
            <a:xfrm>
              <a:off x="26798713" y="21848188"/>
              <a:ext cx="4876800" cy="3657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1" t="8791" r="1308" b="5451"/>
            <a:stretch/>
          </p:blipFill>
          <p:spPr>
            <a:xfrm rot="16200000">
              <a:off x="27408313" y="24896188"/>
              <a:ext cx="3657600" cy="48768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180" y="707300"/>
            <a:ext cx="4800600" cy="5364576"/>
          </a:xfrm>
        </p:spPr>
        <p:txBody>
          <a:bodyPr/>
          <a:lstStyle/>
          <a:p>
            <a:pPr marL="127000" indent="0">
              <a:lnSpc>
                <a:spcPct val="150000"/>
              </a:lnSpc>
              <a:buNone/>
            </a:pPr>
            <a:r>
              <a:rPr lang="en-US" sz="2500" dirty="0" smtClean="0">
                <a:solidFill>
                  <a:schemeClr val="tx1"/>
                </a:solidFill>
                <a:cs typeface="Arial" panose="020B0604020202020204" pitchFamily="34" charset="0"/>
              </a:rPr>
              <a:t>5.) </a:t>
            </a:r>
            <a:r>
              <a:rPr lang="en-US" sz="2500" dirty="0">
                <a:solidFill>
                  <a:schemeClr val="tx1"/>
                </a:solidFill>
                <a:cs typeface="Arial" panose="020B0604020202020204" pitchFamily="34" charset="0"/>
              </a:rPr>
              <a:t>Control were sprayed three times each (~5mL).</a:t>
            </a:r>
          </a:p>
          <a:p>
            <a:pPr marL="127000" indent="0">
              <a:lnSpc>
                <a:spcPct val="150000"/>
              </a:lnSpc>
              <a:buNone/>
            </a:pPr>
            <a:r>
              <a:rPr lang="en-US" sz="2500" dirty="0">
                <a:solidFill>
                  <a:schemeClr val="tx1"/>
                </a:solidFill>
                <a:cs typeface="Arial" panose="020B0604020202020204" pitchFamily="34" charset="0"/>
              </a:rPr>
              <a:t>6.) Solution Only were sprayed three times each (~5mL).</a:t>
            </a:r>
          </a:p>
          <a:p>
            <a:pPr marL="127000" indent="0">
              <a:lnSpc>
                <a:spcPct val="150000"/>
              </a:lnSpc>
              <a:buNone/>
            </a:pPr>
            <a:r>
              <a:rPr lang="en-US" sz="2500" dirty="0">
                <a:solidFill>
                  <a:schemeClr val="tx1"/>
                </a:solidFill>
                <a:cs typeface="Arial" panose="020B0604020202020204" pitchFamily="34" charset="0"/>
              </a:rPr>
              <a:t>7.) Solution with Soap were sprayed three times each (~5mL).</a:t>
            </a:r>
          </a:p>
          <a:p>
            <a:pPr marL="127000" indent="0">
              <a:lnSpc>
                <a:spcPct val="150000"/>
              </a:lnSpc>
              <a:buNone/>
            </a:pPr>
            <a:r>
              <a:rPr lang="en-US" sz="2500" dirty="0">
                <a:solidFill>
                  <a:schemeClr val="tx1"/>
                </a:solidFill>
                <a:cs typeface="Arial" panose="020B0604020202020204" pitchFamily="34" charset="0"/>
              </a:rPr>
              <a:t>8.) Observe </a:t>
            </a:r>
            <a:r>
              <a:rPr lang="en-US" sz="2500" dirty="0" smtClean="0">
                <a:solidFill>
                  <a:schemeClr val="tx1"/>
                </a:solidFill>
                <a:cs typeface="Arial" panose="020B0604020202020204" pitchFamily="34" charset="0"/>
              </a:rPr>
              <a:t>mortality of aphids </a:t>
            </a:r>
            <a:r>
              <a:rPr lang="en-US" sz="2500" dirty="0">
                <a:solidFill>
                  <a:schemeClr val="tx1"/>
                </a:solidFill>
                <a:cs typeface="Arial" panose="020B0604020202020204" pitchFamily="34" charset="0"/>
              </a:rPr>
              <a:t>through a stereo microscope every 24 hours for two </a:t>
            </a:r>
            <a:r>
              <a:rPr lang="en-US" sz="2500" dirty="0" smtClean="0">
                <a:solidFill>
                  <a:schemeClr val="tx1"/>
                </a:solidFill>
                <a:cs typeface="Arial" panose="020B0604020202020204" pitchFamily="34" charset="0"/>
              </a:rPr>
              <a:t>days.</a:t>
            </a:r>
          </a:p>
          <a:p>
            <a:pPr marL="0" lvl="0" indent="0">
              <a:lnSpc>
                <a:spcPct val="150000"/>
              </a:lnSpc>
              <a:buSzPct val="25000"/>
              <a:buNone/>
            </a:pPr>
            <a:endParaRPr lang="en-US" sz="2500" dirty="0"/>
          </a:p>
          <a:p>
            <a:pPr>
              <a:lnSpc>
                <a:spcPct val="150000"/>
              </a:lnSpc>
            </a:pPr>
            <a:endParaRPr lang="en-US" sz="2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36137" y="1207223"/>
            <a:ext cx="5239028" cy="3818099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346601" y="5735787"/>
            <a:ext cx="381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Plates are observed to see the effects of the neem solutions on selected aphids.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7412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Impact"/>
              <a:buNone/>
            </a:pPr>
            <a:r>
              <a:rPr lang="en-US" sz="5100" b="0" i="0" u="none" strike="noStrike" cap="none" dirty="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RESULTS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64299397"/>
              </p:ext>
            </p:extLst>
          </p:nvPr>
        </p:nvGraphicFramePr>
        <p:xfrm>
          <a:off x="6142220" y="1107666"/>
          <a:ext cx="5486400" cy="5181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607940055"/>
              </p:ext>
            </p:extLst>
          </p:nvPr>
        </p:nvGraphicFramePr>
        <p:xfrm>
          <a:off x="854439" y="1107665"/>
          <a:ext cx="5486400" cy="5181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3669" y="6550223"/>
            <a:ext cx="5328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**Percentages are estimations based on aphid populations of 50.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CONCLUSION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1251678" y="2286000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Exposure to the insecticide did significantly reduce aphid sample </a:t>
            </a:r>
            <a:r>
              <a:rPr lang="en-US" sz="3000" b="0" i="0" u="none" strike="noStrike" cap="none" dirty="0" smtClean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population, as compared to control group</a:t>
            </a:r>
            <a:endParaRPr lang="en-US" sz="30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3000" b="1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Null hypothesis rejected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ACKNOWLEDGEMENTS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1251678" y="2286000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Mr. Arnold Route</a:t>
            </a:r>
            <a:r>
              <a:rPr lang="en-US" sz="3200"/>
              <a:t>, Mentor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CNMI STEP-UP Interns 2016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Ms. Annette Plad</a:t>
            </a:r>
            <a:r>
              <a:rPr lang="en-US" sz="3200"/>
              <a:t>ev</a:t>
            </a:r>
            <a:r>
              <a:rPr lang="en-US" sz="3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ega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Mr. Lieto (Aphid provider)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CNMI Public School System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 descr="download.jpg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1848931" y="499767"/>
            <a:ext cx="3270000" cy="2749500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" name="Shape 235" descr="n47182571446_6592.jpg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7753252" y="3428998"/>
            <a:ext cx="2502899" cy="31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548494" y="3734598"/>
            <a:ext cx="3870874" cy="25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2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7385943" y="232958"/>
            <a:ext cx="3237515" cy="3283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GOAL 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251678" y="2286000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35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The goal of this experiment is to examine the effects of a neem leaf-based organic insecticide on three specific aphids: </a:t>
            </a:r>
            <a:r>
              <a:rPr lang="en-US" sz="3500" b="0" i="1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Aphis craccivora, Aphis gossipii, </a:t>
            </a:r>
            <a:r>
              <a:rPr lang="en-US" sz="35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and </a:t>
            </a:r>
            <a:r>
              <a:rPr lang="en-US" sz="3500" b="0" i="1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Myzus persicae.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endParaRPr sz="3500" b="0" i="0" u="none" strike="noStrike" cap="none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BIBLIOGRAPHY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1251678" y="2286000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434343"/>
                </a:solidFill>
                <a:latin typeface="Cabin"/>
                <a:ea typeface="Cabin"/>
                <a:cs typeface="Cabin"/>
                <a:sym typeface="Cabin"/>
              </a:rPr>
              <a:t>Route, A. &amp; Bier, C. (20</a:t>
            </a:r>
            <a:r>
              <a:rPr lang="en-US">
                <a:solidFill>
                  <a:srgbClr val="434343"/>
                </a:solidFill>
              </a:rPr>
              <a:t>14</a:t>
            </a:r>
            <a:r>
              <a:rPr lang="en-US" sz="2000" b="0" i="0" u="none" strike="noStrike" cap="none">
                <a:solidFill>
                  <a:srgbClr val="434343"/>
                </a:solidFill>
                <a:latin typeface="Cabin"/>
                <a:ea typeface="Cabin"/>
                <a:cs typeface="Cabin"/>
                <a:sym typeface="Cabin"/>
              </a:rPr>
              <a:t>). </a:t>
            </a:r>
            <a:r>
              <a:rPr lang="en-US" sz="2000" b="0" i="1" u="none" strike="noStrike" cap="none">
                <a:solidFill>
                  <a:srgbClr val="434343"/>
                </a:solidFill>
                <a:latin typeface="Cabin"/>
                <a:ea typeface="Cabin"/>
                <a:cs typeface="Cabin"/>
                <a:sym typeface="Cabin"/>
              </a:rPr>
              <a:t>Neem Extract: An Organic Pesticide</a:t>
            </a:r>
            <a:r>
              <a:rPr lang="en-US" sz="2000" b="0" i="0" u="none" strike="noStrike" cap="none">
                <a:solidFill>
                  <a:srgbClr val="434343"/>
                </a:solidFill>
                <a:latin typeface="Cabin"/>
                <a:ea typeface="Cabin"/>
                <a:cs typeface="Cabin"/>
                <a:sym typeface="Cabin"/>
              </a:rPr>
              <a:t> [Brochure].  NMC Crees. Retrieved June, 2016, from http://crees.org/resources/files/forms/35.pdf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434343"/>
                </a:solidFill>
                <a:latin typeface="Cabin"/>
                <a:ea typeface="Cabin"/>
                <a:cs typeface="Cabin"/>
                <a:sym typeface="Cabin"/>
              </a:rPr>
              <a:t>Santos, T. M., Costa, N. P., Torres, A. L., &amp; Júnior, A. L. (2004). Effect of neem extract on the cotton aphid. </a:t>
            </a:r>
            <a:r>
              <a:rPr lang="en-US" sz="2000" b="0" i="1" u="none" strike="noStrike" cap="none">
                <a:solidFill>
                  <a:srgbClr val="434343"/>
                </a:solidFill>
                <a:latin typeface="Cabin"/>
                <a:ea typeface="Cabin"/>
                <a:cs typeface="Cabin"/>
                <a:sym typeface="Cabin"/>
              </a:rPr>
              <a:t>Pesq. Agropec. Bras. Pesquisa Agropecuária Brasileira,</a:t>
            </a:r>
            <a:r>
              <a:rPr lang="en-US" sz="2000" b="0" i="0" u="none" strike="noStrike" cap="none">
                <a:solidFill>
                  <a:srgbClr val="434343"/>
                </a:solidFill>
                <a:latin typeface="Cabin"/>
                <a:ea typeface="Cabin"/>
                <a:cs typeface="Cabin"/>
                <a:sym typeface="Cabin"/>
              </a:rPr>
              <a:t> </a:t>
            </a:r>
            <a:r>
              <a:rPr lang="en-US" sz="2000" b="0" i="1" u="none" strike="noStrike" cap="none">
                <a:solidFill>
                  <a:srgbClr val="434343"/>
                </a:solidFill>
                <a:latin typeface="Cabin"/>
                <a:ea typeface="Cabin"/>
                <a:cs typeface="Cabin"/>
                <a:sym typeface="Cabin"/>
              </a:rPr>
              <a:t>39</a:t>
            </a:r>
            <a:r>
              <a:rPr lang="en-US" sz="2000" b="0" i="0" u="none" strike="noStrike" cap="none">
                <a:solidFill>
                  <a:srgbClr val="434343"/>
                </a:solidFill>
                <a:latin typeface="Cabin"/>
                <a:ea typeface="Cabin"/>
                <a:cs typeface="Cabin"/>
                <a:sym typeface="Cabin"/>
              </a:rPr>
              <a:t>(11), 1071-1076. doi:10.1590/s0100-204x2004001100003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434343"/>
                </a:solidFill>
                <a:latin typeface="Cabin"/>
                <a:ea typeface="Cabin"/>
                <a:cs typeface="Cabin"/>
                <a:sym typeface="Cabin"/>
              </a:rPr>
              <a:t>Pataky, N. (2002). Spreader--Stickers. Retrieved June 24, 2016, from </a:t>
            </a:r>
            <a:r>
              <a:rPr lang="en-US" sz="2000" b="0" i="0" u="sng" strike="noStrike" cap="none">
                <a:solidFill>
                  <a:srgbClr val="434343"/>
                </a:solidFill>
                <a:latin typeface="Cabin"/>
                <a:ea typeface="Cabin"/>
                <a:cs typeface="Cabin"/>
                <a:sym typeface="Cabin"/>
                <a:hlinkClick r:id="rId3"/>
              </a:rPr>
              <a:t>http://hyg.ipm.illinois.edu/pastpest/200220c.html</a:t>
            </a:r>
          </a:p>
          <a:p>
            <a:pPr marL="228600" marR="0" lvl="0" indent="-298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solidFill>
                  <a:srgbClr val="434343"/>
                </a:solidFill>
              </a:rPr>
              <a:t>Mordue(Luntz), A. J., &amp; Nisbet, A. J. (2000). Azadirachtin from the neem tree Azadirachta indica: Its action against insects. </a:t>
            </a:r>
            <a:r>
              <a:rPr lang="en-US" i="1">
                <a:solidFill>
                  <a:srgbClr val="434343"/>
                </a:solidFill>
              </a:rPr>
              <a:t>An. Soc. Entomol. Bras. Anais Da Sociedade Entomológica Do Brasil,</a:t>
            </a:r>
            <a:r>
              <a:rPr lang="en-US">
                <a:solidFill>
                  <a:srgbClr val="434343"/>
                </a:solidFill>
              </a:rPr>
              <a:t> </a:t>
            </a:r>
            <a:r>
              <a:rPr lang="en-US" i="1">
                <a:solidFill>
                  <a:srgbClr val="434343"/>
                </a:solidFill>
              </a:rPr>
              <a:t>29</a:t>
            </a:r>
            <a:r>
              <a:rPr lang="en-US">
                <a:solidFill>
                  <a:srgbClr val="434343"/>
                </a:solidFill>
              </a:rPr>
              <a:t>(4), 615-632. doi:10.1590/s0301-80592000000400001 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>
              <a:solidFill>
                <a:srgbClr val="434343"/>
              </a:solidFill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rgbClr val="434343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rgbClr val="43434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3242928" y="1073887"/>
            <a:ext cx="8187000" cy="4064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Thank you!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3242930" y="5159780"/>
            <a:ext cx="7017600" cy="95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US" sz="4800"/>
              <a:t>Any questions?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251675" y="1436152"/>
            <a:ext cx="10178400" cy="4502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chemeClr val="bg2"/>
                </a:solidFill>
                <a:sym typeface="Cabin"/>
              </a:rPr>
              <a:t>Commonly known as the neem plant</a:t>
            </a:r>
          </a:p>
          <a:p>
            <a:pPr marL="228600" marR="0" lvl="0" indent="-2159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chemeClr val="bg2"/>
                </a:solidFill>
                <a:sym typeface="Cabin"/>
              </a:rPr>
              <a:t>Native to India</a:t>
            </a:r>
          </a:p>
          <a:p>
            <a:pPr marL="228600" marR="0" lvl="0" indent="-2159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chemeClr val="bg2"/>
                </a:solidFill>
                <a:sym typeface="Cabin"/>
              </a:rPr>
              <a:t>Known for its diverse number of </a:t>
            </a:r>
            <a:r>
              <a:rPr lang="en-US" sz="3200" b="1" i="0" u="none" strike="noStrike" cap="none" dirty="0" smtClean="0">
                <a:solidFill>
                  <a:schemeClr val="bg2"/>
                </a:solidFill>
                <a:sym typeface="Cabin"/>
              </a:rPr>
              <a:t>applications</a:t>
            </a:r>
          </a:p>
          <a:p>
            <a:pPr lvl="1" indent="-215900">
              <a:lnSpc>
                <a:spcPct val="150000"/>
              </a:lnSpc>
              <a:buFont typeface="Arial"/>
              <a:buChar char="•"/>
            </a:pPr>
            <a:r>
              <a:rPr lang="en-US" sz="2800" b="1" dirty="0" smtClean="0">
                <a:solidFill>
                  <a:schemeClr val="bg2"/>
                </a:solidFill>
              </a:rPr>
              <a:t>Insecticide </a:t>
            </a:r>
            <a:r>
              <a:rPr lang="en-US" sz="2800" b="1" dirty="0">
                <a:solidFill>
                  <a:schemeClr val="bg2"/>
                </a:solidFill>
              </a:rPr>
              <a:t>(Focus)</a:t>
            </a:r>
          </a:p>
          <a:p>
            <a:pPr marL="685800" marR="0" lvl="1" indent="-2286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bg2"/>
                </a:solidFill>
                <a:sym typeface="Cabin"/>
              </a:rPr>
              <a:t>Medicinal uses</a:t>
            </a:r>
          </a:p>
          <a:p>
            <a:pPr marL="685800" marR="0" lvl="1" indent="-228600" algn="l" rtl="0">
              <a:lnSpc>
                <a:spcPct val="15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bg2"/>
                </a:solidFill>
                <a:sym typeface="Cabin"/>
              </a:rPr>
              <a:t>Other uses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700"/>
              </a:spcBef>
              <a:buNone/>
            </a:pPr>
            <a:endParaRPr sz="3200" b="1" dirty="0">
              <a:solidFill>
                <a:schemeClr val="bg2"/>
              </a:solidFill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1251678" y="382385"/>
            <a:ext cx="5165197" cy="877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Impact"/>
              <a:buNone/>
            </a:pPr>
            <a:r>
              <a:rPr lang="en-US" sz="5100" b="0" i="1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Azadirachta indica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AZADIRACHTIN</a:t>
            </a:r>
            <a:endParaRPr lang="en-US"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251675" y="1632149"/>
            <a:ext cx="10178400" cy="436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735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500" dirty="0"/>
              <a:t>Active ingredient </a:t>
            </a:r>
            <a:r>
              <a:rPr lang="en-US" sz="2500" dirty="0" err="1"/>
              <a:t>azadirachtin</a:t>
            </a:r>
            <a:r>
              <a:rPr lang="en-US" sz="2500" dirty="0"/>
              <a:t> in </a:t>
            </a:r>
            <a:r>
              <a:rPr lang="en-US" sz="2500" i="1" dirty="0"/>
              <a:t>A. </a:t>
            </a:r>
            <a:r>
              <a:rPr lang="en-US" sz="2500" i="1" dirty="0" err="1"/>
              <a:t>indica</a:t>
            </a:r>
            <a:r>
              <a:rPr lang="en-US" sz="2500" dirty="0"/>
              <a:t> are similar to hormones called ecdysones found in insects</a:t>
            </a:r>
          </a:p>
          <a:p>
            <a:pPr marL="914400" lvl="1" indent="-38735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500" dirty="0"/>
              <a:t>Acts as an </a:t>
            </a:r>
            <a:r>
              <a:rPr lang="en-US" sz="2500" dirty="0" err="1"/>
              <a:t>antifeedant</a:t>
            </a:r>
            <a:r>
              <a:rPr lang="en-US" sz="2500" dirty="0"/>
              <a:t> as well as and ecdysone “blocker”, disrupting reproduction cycle</a:t>
            </a:r>
          </a:p>
          <a:p>
            <a:pPr marL="457200" lvl="0" indent="-38735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500" dirty="0"/>
              <a:t>Does not kill instantaneously </a:t>
            </a:r>
          </a:p>
          <a:p>
            <a:pPr marL="457200" lvl="0" indent="-38735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500" dirty="0"/>
              <a:t>Has low toxicity levels to non-target animals</a:t>
            </a:r>
          </a:p>
          <a:p>
            <a:pPr marL="457200" lvl="0" indent="-38735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500" dirty="0"/>
              <a:t>Biodegradable</a:t>
            </a:r>
          </a:p>
        </p:txBody>
      </p:sp>
      <p:pic>
        <p:nvPicPr>
          <p:cNvPr id="117" name="Shape 117" descr="neem-herb-use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4547" y="3953130"/>
            <a:ext cx="3920650" cy="252945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APHIDS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251678" y="1320364"/>
            <a:ext cx="5837700" cy="46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b="0" i="0" u="none" strike="noStrike" cap="none" dirty="0" smtClean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Soft-bodied insects</a:t>
            </a: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b="0" i="0" u="none" strike="noStrike" cap="none" dirty="0" smtClean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Over </a:t>
            </a:r>
            <a:r>
              <a:rPr lang="en-US" sz="25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4,400 </a:t>
            </a:r>
            <a:r>
              <a:rPr lang="en-US" sz="2500" b="0" i="0" u="none" strike="noStrike" cap="none" dirty="0" smtClean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species</a:t>
            </a: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b="0" i="0" u="none" strike="noStrike" cap="none" dirty="0" smtClean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Highly successful in a zoological standpoint</a:t>
            </a:r>
            <a:endParaRPr lang="en-US" sz="25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b="0" i="0" u="none" strike="noStrike" cap="none" dirty="0" smtClean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One </a:t>
            </a:r>
            <a:r>
              <a:rPr lang="en-US" sz="25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of the most destructive pests on cultivated plants</a:t>
            </a: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25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t="113" b="2228"/>
          <a:stretch/>
        </p:blipFill>
        <p:spPr>
          <a:xfrm>
            <a:off x="6866350" y="183866"/>
            <a:ext cx="2763158" cy="2100605"/>
          </a:xfrm>
          <a:prstGeom prst="rect">
            <a:avLst/>
          </a:prstGeom>
          <a:noFill/>
          <a:ln w="28575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 t="7112" b="7112"/>
          <a:stretch/>
        </p:blipFill>
        <p:spPr>
          <a:xfrm>
            <a:off x="6828702" y="4615803"/>
            <a:ext cx="2800806" cy="2100605"/>
          </a:xfrm>
          <a:prstGeom prst="rect">
            <a:avLst/>
          </a:prstGeom>
          <a:noFill/>
          <a:ln w="28575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6" name="Shape 126"/>
          <p:cNvPicPr preferRelativeResize="0"/>
          <p:nvPr/>
        </p:nvPicPr>
        <p:blipFill rotWithShape="1">
          <a:blip r:embed="rId5">
            <a:alphaModFix/>
          </a:blip>
          <a:srcRect l="3565" r="3565"/>
          <a:stretch/>
        </p:blipFill>
        <p:spPr>
          <a:xfrm>
            <a:off x="7184757" y="2373650"/>
            <a:ext cx="2126341" cy="2126341"/>
          </a:xfrm>
          <a:prstGeom prst="rect">
            <a:avLst/>
          </a:prstGeom>
          <a:noFill/>
          <a:ln w="28575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7" name="Shape 127"/>
          <p:cNvSpPr txBox="1"/>
          <p:nvPr/>
        </p:nvSpPr>
        <p:spPr>
          <a:xfrm>
            <a:off x="9682843" y="760562"/>
            <a:ext cx="2300700" cy="861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2400" b="0" i="1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Aphis craccivora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(Cowpea Aphid)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9337805" y="3202928"/>
            <a:ext cx="2029799" cy="861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2400" b="0" i="1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Aphis gossipii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(Melon Aphid)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9311100" y="5208522"/>
            <a:ext cx="2880900" cy="861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2400" b="0" i="1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Myzus persicae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(Green Peach Aphid)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1128451"/>
            <a:ext cx="4800600" cy="5369626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Agricultural production is prominent within the Commonwealth of the Northern Mariana Islands (CNMI)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CNMI is not immune to the destructive nature of aphids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907" y="3626212"/>
            <a:ext cx="4126123" cy="3094592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908" y="382385"/>
            <a:ext cx="4126123" cy="3165153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6083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HYPOTHESIS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1251678" y="1436915"/>
            <a:ext cx="10178322" cy="21014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3500" dirty="0"/>
              <a:t>We </a:t>
            </a:r>
            <a:r>
              <a:rPr lang="en-US" sz="3500" b="0" i="0" u="none" strike="noStrike" cap="none" dirty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hypothesize that the organic insecticide based on the neem leaves will significantly reduce the population of our aphid samples.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endParaRPr sz="3500" b="0" i="0" u="none" strike="noStrike" cap="none" dirty="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1251678" y="3538373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NULL HYPOTHESIS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1251678" y="4593771"/>
            <a:ext cx="10178322" cy="21005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35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We </a:t>
            </a:r>
            <a:r>
              <a:rPr lang="en-US" sz="35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hypothesize that the organic insecticide based on the neem leaves will NOT significantly reduce the population of our aphid samples.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3500" b="0" i="0" u="none" strike="noStrike" cap="none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PART I: ORGANIC INSECTICIDE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674" y="1241989"/>
            <a:ext cx="4800600" cy="632528"/>
          </a:xfrm>
          <a:ln>
            <a:solidFill>
              <a:schemeClr val="bg2"/>
            </a:solidFill>
          </a:ln>
        </p:spPr>
        <p:txBody>
          <a:bodyPr/>
          <a:lstStyle/>
          <a:p>
            <a:r>
              <a:rPr lang="en-US" sz="2400" dirty="0" smtClean="0"/>
              <a:t>Neem Insecticide WITH Soap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124296" y="1951457"/>
            <a:ext cx="4800600" cy="1523263"/>
          </a:xfrm>
          <a:ln>
            <a:solidFill>
              <a:schemeClr val="bg2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Neem leaves</a:t>
            </a:r>
            <a:r>
              <a:rPr lang="en-US" sz="2800" dirty="0"/>
              <a:t>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b="1" dirty="0" smtClean="0"/>
              <a:t>Distilled Water</a:t>
            </a:r>
            <a:endParaRPr lang="en-US" sz="2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6500860" y="1241989"/>
            <a:ext cx="4800600" cy="632528"/>
          </a:xfrm>
          <a:ln>
            <a:solidFill>
              <a:schemeClr val="bg2"/>
            </a:solidFill>
          </a:ln>
        </p:spPr>
        <p:txBody>
          <a:bodyPr/>
          <a:lstStyle/>
          <a:p>
            <a:r>
              <a:rPr lang="en-US" sz="2400" dirty="0" smtClean="0"/>
              <a:t>Neem Insecticide WITHOUT Soap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>
          <a:xfrm>
            <a:off x="6500860" y="1951457"/>
            <a:ext cx="4800600" cy="2996397"/>
          </a:xfrm>
          <a:ln>
            <a:solidFill>
              <a:schemeClr val="bg2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/>
              <a:t>Neem </a:t>
            </a:r>
            <a:r>
              <a:rPr lang="en-US" sz="2800" b="1" dirty="0" smtClean="0"/>
              <a:t>leaves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 smtClean="0"/>
              <a:t>Distilled </a:t>
            </a:r>
            <a:r>
              <a:rPr lang="en-US" sz="2800" b="1" dirty="0"/>
              <a:t>Water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Dr. </a:t>
            </a:r>
            <a:r>
              <a:rPr lang="en-US" sz="2800" b="1" dirty="0" err="1" smtClean="0"/>
              <a:t>Bronner’s</a:t>
            </a:r>
            <a:r>
              <a:rPr lang="en-US" sz="2800" b="1" dirty="0" smtClean="0"/>
              <a:t> Peppermint Pure-Castile Liquid Soap™*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03" y="3837191"/>
            <a:ext cx="4931941" cy="2774217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8145313" y="6211298"/>
            <a:ext cx="3749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* Soap acts as a spreader-sticker.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963117" y="81309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Impact"/>
              <a:buNone/>
            </a:pPr>
            <a:r>
              <a:rPr lang="en-US" sz="4000" b="0" i="0" u="sng" strike="noStrike" cap="none" dirty="0" smtClean="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MAKING </a:t>
            </a:r>
            <a:r>
              <a:rPr lang="en-US" sz="4000" b="0" i="0" u="sng" strike="noStrike" cap="none" dirty="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THE </a:t>
            </a:r>
            <a:r>
              <a:rPr lang="en-US" sz="4000" b="0" i="0" u="sng" strike="noStrike" cap="none" dirty="0" smtClean="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INSECTICIDE (WITHOUT SOAP)</a:t>
            </a:r>
            <a:endParaRPr lang="en-US" sz="4000" b="0" i="0" u="sng" strike="noStrike" cap="none" dirty="0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35782" y="476250"/>
            <a:ext cx="5223128" cy="6381750"/>
          </a:xfrm>
        </p:spPr>
        <p:txBody>
          <a:bodyPr/>
          <a:lstStyle/>
          <a:p>
            <a:pPr marL="584200" lvl="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>
                <a:latin typeface="Cabin" panose="020B0604020202020204" charset="0"/>
              </a:rPr>
              <a:t> Blend 453.592g (~1 lb.) </a:t>
            </a:r>
            <a:r>
              <a:rPr lang="en-US" sz="2400" b="1" dirty="0">
                <a:latin typeface="Cabin" panose="020B0604020202020204" charset="0"/>
              </a:rPr>
              <a:t>neem leaves </a:t>
            </a:r>
            <a:r>
              <a:rPr lang="en-US" sz="2400" dirty="0">
                <a:latin typeface="Cabin" panose="020B0604020202020204" charset="0"/>
              </a:rPr>
              <a:t>with 3785.41mL (~1 gal.) of </a:t>
            </a:r>
            <a:r>
              <a:rPr lang="en-US" sz="2400" b="1" dirty="0">
                <a:latin typeface="Cabin" panose="020B0604020202020204" charset="0"/>
              </a:rPr>
              <a:t>distilled water</a:t>
            </a:r>
            <a:r>
              <a:rPr lang="en-US" sz="2400" dirty="0">
                <a:latin typeface="Cabin" panose="020B0604020202020204" charset="0"/>
              </a:rPr>
              <a:t> in blender and break down leaves</a:t>
            </a:r>
            <a:r>
              <a:rPr lang="en-US" sz="2400" dirty="0" smtClean="0">
                <a:latin typeface="Cabin" panose="020B0604020202020204" charset="0"/>
              </a:rPr>
              <a:t>. </a:t>
            </a:r>
            <a:endParaRPr lang="en-US" sz="2400" dirty="0">
              <a:latin typeface="Cabin" panose="020B0604020202020204" charset="0"/>
            </a:endParaRPr>
          </a:p>
          <a:p>
            <a:pPr marL="584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Cabin" panose="020B0604020202020204" charset="0"/>
              </a:rPr>
              <a:t> Strain mixture twice through a strainer and a layer of cheesecloth.</a:t>
            </a:r>
          </a:p>
          <a:p>
            <a:pPr marL="584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Cabin" panose="020B0604020202020204" charset="0"/>
              </a:rPr>
              <a:t>Cover mixture with plastic wrap and let sit for three days.</a:t>
            </a:r>
          </a:p>
          <a:p>
            <a:pPr marL="584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Cabin" panose="020B0604020202020204" charset="0"/>
              </a:rPr>
              <a:t>After letting it set for three days, strain twice with strainer and cheesecloth.</a:t>
            </a:r>
          </a:p>
          <a:p>
            <a:pPr marL="584200" lvl="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>
              <a:latin typeface="Cabin" panose="020B0604020202020204" charset="0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1575" y="2066924"/>
            <a:ext cx="2535955" cy="3295683"/>
          </a:xfrm>
          <a:prstGeom prst="rect">
            <a:avLst/>
          </a:prstGeom>
          <a:noFill/>
          <a:ln w="28575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 l="-190" t="-350" r="-376" b="-217"/>
          <a:stretch/>
        </p:blipFill>
        <p:spPr>
          <a:xfrm rot="5400000">
            <a:off x="8758946" y="2480206"/>
            <a:ext cx="3295682" cy="2469121"/>
          </a:xfrm>
          <a:prstGeom prst="rect">
            <a:avLst/>
          </a:prstGeom>
          <a:noFill/>
          <a:ln w="28575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331575" y="5440591"/>
            <a:ext cx="2552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Neem leaves and distilled water are incorporated in a blender.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72226" y="5440591"/>
            <a:ext cx="255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Mixture is strained to get rid of leaf residue.</a:t>
            </a:r>
            <a:endParaRPr lang="en-US" sz="1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2490</TotalTime>
  <Words>717</Words>
  <Application>Microsoft Office PowerPoint</Application>
  <PresentationFormat>Widescreen</PresentationFormat>
  <Paragraphs>101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Impact</vt:lpstr>
      <vt:lpstr>Cabin</vt:lpstr>
      <vt:lpstr>Wingdings</vt:lpstr>
      <vt:lpstr>Badge</vt:lpstr>
      <vt:lpstr>THE EFFECTS OF NEEM LEAF-BASED ORGANIC INSECTICIDE TO APHIDS</vt:lpstr>
      <vt:lpstr>GOAL </vt:lpstr>
      <vt:lpstr>PowerPoint Presentation</vt:lpstr>
      <vt:lpstr>AZADIRACHTIN</vt:lpstr>
      <vt:lpstr>APHIDS</vt:lpstr>
      <vt:lpstr>IMPORTANCE</vt:lpstr>
      <vt:lpstr>HYPOTHESIS</vt:lpstr>
      <vt:lpstr>PART I: ORGANIC INSECTICIDE</vt:lpstr>
      <vt:lpstr>MAKING THE INSECTICIDE (WITHOUT SOAP)</vt:lpstr>
      <vt:lpstr>MAKING THE INSECTICIDE (WITH SOAP)</vt:lpstr>
      <vt:lpstr>PowerPoint Presentation</vt:lpstr>
      <vt:lpstr>PART II: COLLECTION</vt:lpstr>
      <vt:lpstr>PowerPoint Presentation</vt:lpstr>
      <vt:lpstr>PART III: EXPERIMENT</vt:lpstr>
      <vt:lpstr>PowerPoint Presentation</vt:lpstr>
      <vt:lpstr>RESULTS</vt:lpstr>
      <vt:lpstr>CONCLUSION</vt:lpstr>
      <vt:lpstr>ACKNOWLEDGEMENTS</vt:lpstr>
      <vt:lpstr>PowerPoint Presentation</vt:lpstr>
      <vt:lpstr>BIBLIOGRAPHY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EFFECTS OF NEEM LEAF-BASED ORGANIC INSECTICIDE TO APHIDS</dc:title>
  <cp:lastModifiedBy>Diana Lopera</cp:lastModifiedBy>
  <cp:revision>47</cp:revision>
  <dcterms:modified xsi:type="dcterms:W3CDTF">2016-08-05T02:27:10Z</dcterms:modified>
</cp:coreProperties>
</file>