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6" r:id="rId11"/>
    <p:sldId id="272" r:id="rId12"/>
    <p:sldId id="273" r:id="rId13"/>
    <p:sldId id="263" r:id="rId14"/>
    <p:sldId id="264" r:id="rId15"/>
    <p:sldId id="265" r:id="rId1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85983" autoAdjust="0"/>
  </p:normalViewPr>
  <p:slideViewPr>
    <p:cSldViewPr snapToGrid="0">
      <p:cViewPr varScale="1">
        <p:scale>
          <a:sx n="72" d="100"/>
          <a:sy n="72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nhanes/nhanes_03_04/tq_fpq_c.pdf" TargetMode="External"/><Relationship Id="rId2" Type="http://schemas.openxmlformats.org/officeDocument/2006/relationships/hyperlink" Target="https://doi.org/10.3148/69.3.2008.14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ukessays.com/essays/nutrition/academic-performance-nutritional-status-8263.php?vref=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3020" y="1359928"/>
            <a:ext cx="8845357" cy="257694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ASSOCIATION BETWEEN STUDENTS’ DIET AND ACADEMIC PERFOMANCE AMONG SUMMER SCHOOL STUDENTS AT MARSHALL ISLANDS HIGH SCHOOL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92833" y="2763727"/>
            <a:ext cx="9319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  RYBACK DOMNICK </a:t>
            </a:r>
          </a:p>
          <a:p>
            <a:pPr algn="ctr"/>
            <a:r>
              <a:rPr lang="en-US" sz="2800" b="1" dirty="0"/>
              <a:t>REPUBLIC OF MARSHALL ISLANDS</a:t>
            </a:r>
          </a:p>
          <a:p>
            <a:pPr algn="ctr"/>
            <a:r>
              <a:rPr lang="en-US" sz="2800" b="1" dirty="0"/>
              <a:t> HIGH SCHOOL STEP-UP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1282" r="8429" b="48943"/>
          <a:stretch/>
        </p:blipFill>
        <p:spPr>
          <a:xfrm>
            <a:off x="4706858" y="4379135"/>
            <a:ext cx="2239567" cy="2237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C1FD1D-F9D3-96D4-F048-3B236FD72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3" y="4302147"/>
            <a:ext cx="2115930" cy="2201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B5822-C39C-27AC-795F-A9B25921D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18" y="136054"/>
            <a:ext cx="1133262" cy="1012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B6785-6251-B23E-C331-471D683A8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219" y="180049"/>
            <a:ext cx="993734" cy="99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4B793-8E7E-3411-7FEE-94BC5EF5A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002" y="73825"/>
            <a:ext cx="2993395" cy="1012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016519-7839-2A00-8489-75A83BFC5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218" y="2886019"/>
            <a:ext cx="1801110" cy="1078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F4F672-E5FA-BAC1-1FCF-0BD901442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776" y="2610302"/>
            <a:ext cx="1256988" cy="1386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271883-4D14-1810-C4F7-BBB3AFFF5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488" y="136054"/>
            <a:ext cx="98763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849" y="517133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 AND DISCUSSION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5" y="1459174"/>
            <a:ext cx="6170506" cy="4728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9CC9A-6EC3-0CC0-5954-786E339188F6}"/>
              </a:ext>
            </a:extLst>
          </p:cNvPr>
          <p:cNvSpPr txBox="1"/>
          <p:nvPr/>
        </p:nvSpPr>
        <p:spPr>
          <a:xfrm>
            <a:off x="7606748" y="2703443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There is a significant association between breakfast intakes and students’ academic performances.</a:t>
            </a:r>
          </a:p>
        </p:txBody>
      </p:sp>
    </p:spTree>
    <p:extLst>
      <p:ext uri="{BB962C8B-B14F-4D97-AF65-F5344CB8AC3E}">
        <p14:creationId xmlns:p14="http://schemas.microsoft.com/office/powerpoint/2010/main" val="105477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 AND DISCUSSION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49714"/>
            <a:ext cx="6414346" cy="4939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342DC-C32F-0867-3F0D-29744146DB37}"/>
              </a:ext>
            </a:extLst>
          </p:cNvPr>
          <p:cNvSpPr txBox="1"/>
          <p:nvPr/>
        </p:nvSpPr>
        <p:spPr>
          <a:xfrm>
            <a:off x="7606748" y="2703443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There is a significant association between local food intakes and students’ academic performances.</a:t>
            </a:r>
          </a:p>
        </p:txBody>
      </p:sp>
    </p:spTree>
    <p:extLst>
      <p:ext uri="{BB962C8B-B14F-4D97-AF65-F5344CB8AC3E}">
        <p14:creationId xmlns:p14="http://schemas.microsoft.com/office/powerpoint/2010/main" val="382993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 AND DISCUSSION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57679"/>
            <a:ext cx="6272121" cy="4795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FF482B-37C4-A792-74D4-B9A9DFA29337}"/>
              </a:ext>
            </a:extLst>
          </p:cNvPr>
          <p:cNvSpPr txBox="1"/>
          <p:nvPr/>
        </p:nvSpPr>
        <p:spPr>
          <a:xfrm>
            <a:off x="7606748" y="2703443"/>
            <a:ext cx="405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There is a significant association between imported food intakes and students’ academic performances.</a:t>
            </a:r>
          </a:p>
        </p:txBody>
      </p:sp>
    </p:spTree>
    <p:extLst>
      <p:ext uri="{BB962C8B-B14F-4D97-AF65-F5344CB8AC3E}">
        <p14:creationId xmlns:p14="http://schemas.microsoft.com/office/powerpoint/2010/main" val="158783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SUMMARY AND 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8958" y="1930400"/>
            <a:ext cx="8649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the analysis of the results gathered, the following findings are hereby presented: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imported food intake obtained the highest overall weighted mean of 2.74 (3-4 times a week), breakfast intake of 2.53 (1-2 times a week), and local food intake with a lowest weighted mean of 2.48(1-2 times a week).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revealed that there is a significant association between students’ diets and academic performances.</a:t>
            </a:r>
          </a:p>
        </p:txBody>
      </p:sp>
    </p:spTree>
    <p:extLst>
      <p:ext uri="{BB962C8B-B14F-4D97-AF65-F5344CB8AC3E}">
        <p14:creationId xmlns:p14="http://schemas.microsoft.com/office/powerpoint/2010/main" val="46814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1D2BF-76EF-D591-303C-B4B289E1BEED}"/>
              </a:ext>
            </a:extLst>
          </p:cNvPr>
          <p:cNvSpPr txBox="1"/>
          <p:nvPr/>
        </p:nvSpPr>
        <p:spPr>
          <a:xfrm>
            <a:off x="1895061" y="1691861"/>
            <a:ext cx="7871792" cy="4103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MacLellan, D., Taylor, J., &amp; Wood, K. (2008). Food Intake and Academic Performance Among Adolescents. </a:t>
            </a:r>
            <a:r>
              <a:rPr lang="en-US" sz="20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Canadian Journal of Dietetic Practice and Research</a:t>
            </a:r>
            <a:r>
              <a:rPr lang="en-US" sz="20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20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69</a:t>
            </a:r>
            <a:r>
              <a:rPr lang="en-US" sz="20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(3), 141–144. 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https://doi.org/10.3148/69.3.2008.141</a:t>
            </a:r>
            <a:endParaRPr lang="en-US" sz="2000" b="0" i="0" dirty="0">
              <a:solidFill>
                <a:schemeClr val="accent2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0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NHANES Food Questionnaire</a:t>
            </a:r>
            <a:r>
              <a:rPr lang="fr-FR" sz="2000" b="0" i="0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. (2005). </a:t>
            </a:r>
            <a:r>
              <a:rPr lang="fr-FR" sz="2000" b="0" i="0" dirty="0">
                <a:solidFill>
                  <a:schemeClr val="accent2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https://www.cdc.gov/nchs/data/nhanes/nhanes_03_04/tq_fpq_c.pdf</a:t>
            </a:r>
            <a:endParaRPr lang="fr-FR" sz="2000" b="0" i="0" dirty="0">
              <a:solidFill>
                <a:schemeClr val="accent2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i="1" dirty="0" err="1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UKEssays</a:t>
            </a:r>
            <a:r>
              <a:rPr lang="en-US" sz="2000" b="0" i="1" dirty="0">
                <a:solidFill>
                  <a:srgbClr val="2C3E50"/>
                </a:solidFill>
                <a:effectLst/>
                <a:latin typeface="Calibri" panose="020F0502020204030204" pitchFamily="34" charset="0"/>
              </a:rPr>
              <a:t>. (November 2018). Relationship between Student Diet and Academic Performance. Retrieved from </a:t>
            </a:r>
            <a:r>
              <a:rPr lang="en-US" sz="2000" b="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https://www.ukessays.com/essays/nutrition/academic-performance-nutritional-status-8263.php?vref=1</a:t>
            </a:r>
            <a:endParaRPr lang="en-US" sz="2000" b="0" i="1" dirty="0">
              <a:solidFill>
                <a:schemeClr val="accent2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5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ACKNOWLEGDEMENTS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0840C-4C52-0AA4-9A94-9090FCE4ED8D}"/>
              </a:ext>
            </a:extLst>
          </p:cNvPr>
          <p:cNvSpPr txBox="1"/>
          <p:nvPr/>
        </p:nvSpPr>
        <p:spPr>
          <a:xfrm>
            <a:off x="1245704" y="1578750"/>
            <a:ext cx="7712766" cy="337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C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George Hui, PhD</a:t>
            </a:r>
            <a:r>
              <a:rPr lang="en-C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Pacific STEP-UP Program Director, John A. Burns School of Medicine UH, Manoa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C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Aneesa Golshan: </a:t>
            </a:r>
            <a:r>
              <a:rPr lang="en-C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 Coordinator, Pacific STEP-UP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CA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Sali</a:t>
            </a:r>
            <a:r>
              <a:rPr lang="en-C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Andike</a:t>
            </a:r>
            <a:r>
              <a:rPr lang="en-C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Pacific STEP-UP Program Coordinator, Republic of the Marshall Islands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C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Barbara Ned: </a:t>
            </a:r>
            <a:r>
              <a:rPr lang="en-C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Principal,</a:t>
            </a:r>
            <a:r>
              <a:rPr lang="en-CA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Marshall Islands High School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Kathy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Digno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(STEP-UP Mentor): 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MedM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Marshall Islands High School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7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7134" y="1599095"/>
            <a:ext cx="88542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RMI, there is an increasing advocacy for a healthy diet and exercise among its people for all ages.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RMI-Public School System had mandated every school on the island to serve healthy food to all students everyday.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 MIHS, which is the largest secondary public school in RMI, received most 8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Grade students that were in the beginning and developing level according to the MISAT result, probably due to several factors such as absenteeism, poor healthy diet, and transportation issues.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researcher aimed to investigate the association between students’ diet and academic performance among the 2022 summer school students at Marshall Islands High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753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SIGNIFICANCE OF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766" y="1695947"/>
            <a:ext cx="88576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School System: Provides a valuable tool for reviewing the school’s lunch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Administrators: School stakeholders can collaborate with various non government organization to seek additional funding in providing healthy breakfast.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Students: Provide awareness and a better understanding of how their food intake affects their academic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502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PROBLEM STATEMENT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913" y="1469254"/>
            <a:ext cx="92161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what extent do the following independent variables affect the academic  	performances of the respondents: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1.1 breakfast intake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1.2 local food intake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1.3 imported food intake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there any significance association between the students’ academic performances and the following independent variables: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2.1 breakfast intake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2.2 local food intake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2.3 imported food intake</a:t>
            </a:r>
          </a:p>
          <a:p>
            <a:pPr marL="342900" indent="-342900"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9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HYPOTHESIS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0009" y="1484389"/>
            <a:ext cx="96086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	There is no significant association between the students’ academic performances and their breakfast intakes.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	There is no significant association between the students’ academic performances and their local food intakes.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	There is no significant association between the students’ academic performances and their imported food intakes.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9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37309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334" y="1481031"/>
            <a:ext cx="8054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study used a descriptive correlation design and convenience sampling techniques to select 143 respondents from pre-9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11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survey questionnaire was administrated to the student respondents to gather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statistical analysis: Five point Likert scale, frequency distribution, weighted mean, and Chi-square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36" y="1297709"/>
            <a:ext cx="3335537" cy="4592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04B404-710E-7585-1236-CFCD2DA4A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7" y="4409614"/>
            <a:ext cx="1829359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D1A7A-BD46-E44E-F831-A7D71262E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573" y="4409614"/>
            <a:ext cx="2366129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F9D9E5-04F5-A762-1F13-2E3A02576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999" y="4343353"/>
            <a:ext cx="2366129" cy="24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0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72" y="303102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 AND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309" y="1050613"/>
            <a:ext cx="931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what extent do the following independent variables affect the academic performances of the respondents: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2" y="1769307"/>
            <a:ext cx="5153891" cy="4675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FC1036-8BE5-E1CA-41CB-D7357DA2B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63" y="1769307"/>
            <a:ext cx="6230197" cy="47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2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0492" y="514927"/>
            <a:ext cx="618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RESULTS AND DISCUSSION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171197"/>
            <a:ext cx="5830957" cy="5513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2219E-A851-DE75-10DF-32EF19AF6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1197"/>
            <a:ext cx="6056244" cy="551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 AND DISCUSSION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1270000"/>
            <a:ext cx="5645426" cy="543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EE1EF9-82E7-BAAC-78C5-8D7D8B6C0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70000"/>
            <a:ext cx="6055293" cy="53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564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2468</TotalTime>
  <Words>708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Facet</vt:lpstr>
      <vt:lpstr>ASSOCIATION BETWEEN STUDENTS’ DIET AND ACADEMIC PERFOMANCE AMONG SUMMER SCHOOL STUDENTS AT MARSHALL ISLANDS HIGH SCHOOL</vt:lpstr>
      <vt:lpstr>INTRODUCTION</vt:lpstr>
      <vt:lpstr>SIGNIFICANCE OF STUDY</vt:lpstr>
      <vt:lpstr>PROBLEM STATEMENT </vt:lpstr>
      <vt:lpstr>HYPOTHESIS</vt:lpstr>
      <vt:lpstr>METHODOLOGY</vt:lpstr>
      <vt:lpstr>RESULTS AND DISCUSSION</vt:lpstr>
      <vt:lpstr>PowerPoint Presentation</vt:lpstr>
      <vt:lpstr>RESULTS AND DISCUSSION</vt:lpstr>
      <vt:lpstr>RESULTS AND DISCUSSION</vt:lpstr>
      <vt:lpstr>RESULTS AND DISCUSSION</vt:lpstr>
      <vt:lpstr>RESULTS AND DISCUSSION</vt:lpstr>
      <vt:lpstr>SUMMARY AND CONCLUSION</vt:lpstr>
      <vt:lpstr>REFERENCES</vt:lpstr>
      <vt:lpstr>ACKNOWLEGDEMENTS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Cathy</cp:lastModifiedBy>
  <cp:revision>47</cp:revision>
  <cp:lastPrinted>2022-07-25T03:16:50Z</cp:lastPrinted>
  <dcterms:created xsi:type="dcterms:W3CDTF">2022-07-21T01:51:07Z</dcterms:created>
  <dcterms:modified xsi:type="dcterms:W3CDTF">2022-07-25T04:31:07Z</dcterms:modified>
</cp:coreProperties>
</file>