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Oswald Light"/>
      <p:regular r:id="rId17"/>
      <p:bold r:id="rId18"/>
    </p:embeddedFont>
    <p:embeddedFont>
      <p:font typeface="Oswa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gB7ONPk/vwZe0OJUe2NnlSNVkk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C1B218-26D7-4344-9709-0DADBEAF4184}">
  <a:tblStyle styleId="{FCC1B218-26D7-4344-9709-0DADBEAF4184}" styleName="Table_0">
    <a:wholeTbl>
      <a:tcTxStyle b="off" i="off">
        <a:font>
          <a:latin typeface="Trade Gothic Next Light"/>
          <a:ea typeface="Trade Gothic Next Light"/>
          <a:cs typeface="Trade Gothic Next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BE8"/>
          </a:solidFill>
        </a:fill>
      </a:tcStyle>
    </a:wholeTbl>
    <a:band1H>
      <a:tcTxStyle/>
      <a:tcStyle>
        <a:fill>
          <a:solidFill>
            <a:srgbClr val="CCD4CE"/>
          </a:solidFill>
        </a:fill>
      </a:tcStyle>
    </a:band1H>
    <a:band2H>
      <a:tcTxStyle/>
    </a:band2H>
    <a:band1V>
      <a:tcTxStyle/>
      <a:tcStyle>
        <a:fill>
          <a:solidFill>
            <a:srgbClr val="CCD4CE"/>
          </a:solidFill>
        </a:fill>
      </a:tcStyle>
    </a:band1V>
    <a:band2V>
      <a:tcTxStyle/>
    </a:band2V>
    <a:lastCol>
      <a:tcTxStyle b="on" i="off">
        <a:font>
          <a:latin typeface="Trade Gothic Next Light"/>
          <a:ea typeface="Trade Gothic Next Light"/>
          <a:cs typeface="Trade Gothic Next Light"/>
        </a:font>
        <a:schemeClr val="lt1"/>
      </a:tcTxStyle>
      <a:tcStyle>
        <a:fill>
          <a:solidFill>
            <a:schemeClr val="accent1"/>
          </a:solidFill>
        </a:fill>
      </a:tcStyle>
    </a:lastCol>
    <a:firstCol>
      <a:tcTxStyle b="on" i="off">
        <a:font>
          <a:latin typeface="Trade Gothic Next Light"/>
          <a:ea typeface="Trade Gothic Next Light"/>
          <a:cs typeface="Trade Gothic Next Light"/>
        </a:font>
        <a:schemeClr val="lt1"/>
      </a:tcTxStyle>
      <a:tcStyle>
        <a:fill>
          <a:solidFill>
            <a:schemeClr val="accent1"/>
          </a:solidFill>
        </a:fill>
      </a:tcStyle>
    </a:firstCol>
    <a:lastRow>
      <a:tcTxStyle b="on" i="off">
        <a:font>
          <a:latin typeface="Trade Gothic Next Light"/>
          <a:ea typeface="Trade Gothic Next Light"/>
          <a:cs typeface="Trade Gothic Next Ligh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ade Gothic Next Light"/>
          <a:ea typeface="Trade Gothic Next Light"/>
          <a:cs typeface="Trade Gothic Next Ligh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swaldLigh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swald-regular.fntdata"/><Relationship Id="rId6" Type="http://schemas.openxmlformats.org/officeDocument/2006/relationships/slide" Target="slides/slide1.xml"/><Relationship Id="rId18" Type="http://schemas.openxmlformats.org/officeDocument/2006/relationships/font" Target="fonts/OswaldLigh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1429612" y="1013984"/>
            <a:ext cx="7714388" cy="3260635"/>
          </a:xfrm>
          <a:prstGeom prst="rect">
            <a:avLst/>
          </a:prstGeom>
          <a:noFill/>
          <a:ln>
            <a:noFill/>
          </a:ln>
        </p:spPr>
        <p:txBody>
          <a:bodyPr anchorCtr="0" anchor="b" bIns="45700" lIns="91425" spcFirstLastPara="1" rIns="91425" wrap="square" tIns="45700">
            <a:noAutofit/>
          </a:bodyPr>
          <a:lstStyle>
            <a:lvl1pPr lvl="0" algn="l">
              <a:lnSpc>
                <a:spcPct val="120000"/>
              </a:lnSpc>
              <a:spcBef>
                <a:spcPts val="0"/>
              </a:spcBef>
              <a:spcAft>
                <a:spcPts val="0"/>
              </a:spcAft>
              <a:buClr>
                <a:schemeClr val="lt1"/>
              </a:buClr>
              <a:buSzPts val="2800"/>
              <a:buFont typeface="Oswald"/>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429612" y="4848464"/>
            <a:ext cx="7714388" cy="1085849"/>
          </a:xfrm>
          <a:prstGeom prst="rect">
            <a:avLst/>
          </a:prstGeom>
          <a:noFill/>
          <a:ln>
            <a:noFill/>
          </a:ln>
        </p:spPr>
        <p:txBody>
          <a:bodyPr anchorCtr="0" anchor="t" bIns="45700" lIns="91425" spcFirstLastPara="1" rIns="91425" wrap="square" tIns="45700">
            <a:normAutofit/>
          </a:bodyPr>
          <a:lstStyle>
            <a:lvl1pPr lvl="0" algn="l">
              <a:lnSpc>
                <a:spcPct val="130000"/>
              </a:lnSpc>
              <a:spcBef>
                <a:spcPts val="1000"/>
              </a:spcBef>
              <a:spcAft>
                <a:spcPts val="0"/>
              </a:spcAft>
              <a:buClr>
                <a:schemeClr val="lt1"/>
              </a:buClr>
              <a:buSzPts val="1530"/>
              <a:buNone/>
              <a:defRPr sz="1800"/>
            </a:lvl1pPr>
            <a:lvl2pPr lvl="1" algn="ctr">
              <a:lnSpc>
                <a:spcPct val="130000"/>
              </a:lnSpc>
              <a:spcBef>
                <a:spcPts val="500"/>
              </a:spcBef>
              <a:spcAft>
                <a:spcPts val="0"/>
              </a:spcAft>
              <a:buClr>
                <a:schemeClr val="lt1"/>
              </a:buClr>
              <a:buSzPts val="1530"/>
              <a:buFont typeface="Oswald Light"/>
              <a:buNone/>
              <a:defRPr sz="1800"/>
            </a:lvl2pPr>
            <a:lvl3pPr lvl="2" algn="ctr">
              <a:lnSpc>
                <a:spcPct val="130000"/>
              </a:lnSpc>
              <a:spcBef>
                <a:spcPts val="500"/>
              </a:spcBef>
              <a:spcAft>
                <a:spcPts val="0"/>
              </a:spcAft>
              <a:buClr>
                <a:schemeClr val="lt1"/>
              </a:buClr>
              <a:buSzPts val="1530"/>
              <a:buNone/>
              <a:defRPr sz="1800"/>
            </a:lvl3pPr>
            <a:lvl4pPr lvl="3" algn="ctr">
              <a:lnSpc>
                <a:spcPct val="130000"/>
              </a:lnSpc>
              <a:spcBef>
                <a:spcPts val="500"/>
              </a:spcBef>
              <a:spcAft>
                <a:spcPts val="0"/>
              </a:spcAft>
              <a:buClr>
                <a:schemeClr val="lt1"/>
              </a:buClr>
              <a:buSzPts val="1360"/>
              <a:buFont typeface="Oswald Light"/>
              <a:buNone/>
              <a:defRPr sz="1600"/>
            </a:lvl4pPr>
            <a:lvl5pPr lvl="4" algn="ctr">
              <a:lnSpc>
                <a:spcPct val="130000"/>
              </a:lnSpc>
              <a:spcBef>
                <a:spcPts val="500"/>
              </a:spcBef>
              <a:spcAft>
                <a:spcPts val="0"/>
              </a:spcAft>
              <a:buClr>
                <a:schemeClr val="lt1"/>
              </a:buClr>
              <a:buSzPts val="136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13"/>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cxnSp>
        <p:nvCxnSpPr>
          <p:cNvPr id="21" name="Google Shape;21;p13"/>
          <p:cNvCxnSpPr/>
          <p:nvPr/>
        </p:nvCxnSpPr>
        <p:spPr>
          <a:xfrm>
            <a:off x="1524000" y="4571506"/>
            <a:ext cx="971155" cy="0"/>
          </a:xfrm>
          <a:prstGeom prst="straightConnector1">
            <a:avLst/>
          </a:prstGeom>
          <a:noFill/>
          <a:ln cap="flat" cmpd="sng" w="31750">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2"/>
          <p:cNvSpPr txBox="1"/>
          <p:nvPr>
            <p:ph type="title"/>
          </p:nvPr>
        </p:nvSpPr>
        <p:spPr>
          <a:xfrm>
            <a:off x="1429566" y="1041621"/>
            <a:ext cx="9238434" cy="861383"/>
          </a:xfrm>
          <a:prstGeom prst="rect">
            <a:avLst/>
          </a:prstGeom>
          <a:noFill/>
          <a:ln>
            <a:noFill/>
          </a:ln>
        </p:spPr>
        <p:txBody>
          <a:bodyPr anchorCtr="0" anchor="b" bIns="45700" lIns="91425" spcFirstLastPara="1" rIns="91425" wrap="square" tIns="45700">
            <a:noAutofit/>
          </a:bodyPr>
          <a:lstStyle>
            <a:lvl1pPr lvl="0" algn="l">
              <a:lnSpc>
                <a:spcPct val="120000"/>
              </a:lnSpc>
              <a:spcBef>
                <a:spcPts val="0"/>
              </a:spcBef>
              <a:spcAft>
                <a:spcPts val="0"/>
              </a:spcAft>
              <a:buClr>
                <a:schemeClr val="lt1"/>
              </a:buClr>
              <a:buSzPts val="2800"/>
              <a:buFont typeface="Oswa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1" type="body"/>
          </p:nvPr>
        </p:nvSpPr>
        <p:spPr>
          <a:xfrm rot="5400000">
            <a:off x="4115762" y="-456238"/>
            <a:ext cx="3866043" cy="9238434"/>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lt1"/>
              </a:buClr>
              <a:buSzPts val="1530"/>
              <a:buChar char="•"/>
              <a:defRPr>
                <a:solidFill>
                  <a:schemeClr val="lt1"/>
                </a:solidFill>
              </a:defRPr>
            </a:lvl1pPr>
            <a:lvl2pPr indent="-228600" lvl="1" marL="914400" algn="l">
              <a:lnSpc>
                <a:spcPct val="130000"/>
              </a:lnSpc>
              <a:spcBef>
                <a:spcPts val="500"/>
              </a:spcBef>
              <a:spcAft>
                <a:spcPts val="0"/>
              </a:spcAft>
              <a:buClr>
                <a:schemeClr val="lt1"/>
              </a:buClr>
              <a:buSzPts val="1360"/>
              <a:buFont typeface="Oswald Light"/>
              <a:buNone/>
              <a:defRPr>
                <a:solidFill>
                  <a:schemeClr val="lt1"/>
                </a:solidFill>
              </a:defRPr>
            </a:lvl2pPr>
            <a:lvl3pPr indent="-304164" lvl="2" marL="1371600" algn="l">
              <a:lnSpc>
                <a:spcPct val="130000"/>
              </a:lnSpc>
              <a:spcBef>
                <a:spcPts val="500"/>
              </a:spcBef>
              <a:spcAft>
                <a:spcPts val="0"/>
              </a:spcAft>
              <a:buClr>
                <a:schemeClr val="lt1"/>
              </a:buClr>
              <a:buSzPts val="1190"/>
              <a:buChar char="•"/>
              <a:defRPr>
                <a:solidFill>
                  <a:schemeClr val="lt1"/>
                </a:solidFill>
              </a:defRPr>
            </a:lvl3pPr>
            <a:lvl4pPr indent="-228600" lvl="3" marL="1828800" algn="l">
              <a:lnSpc>
                <a:spcPct val="130000"/>
              </a:lnSpc>
              <a:spcBef>
                <a:spcPts val="500"/>
              </a:spcBef>
              <a:spcAft>
                <a:spcPts val="0"/>
              </a:spcAft>
              <a:buClr>
                <a:schemeClr val="lt1"/>
              </a:buClr>
              <a:buSzPts val="1020"/>
              <a:buFont typeface="Oswald Light"/>
              <a:buNone/>
              <a:defRPr>
                <a:solidFill>
                  <a:schemeClr val="lt1"/>
                </a:solidFill>
              </a:defRPr>
            </a:lvl4pPr>
            <a:lvl5pPr indent="-293370" lvl="4" marL="2286000" algn="l">
              <a:lnSpc>
                <a:spcPct val="130000"/>
              </a:lnSpc>
              <a:spcBef>
                <a:spcPts val="500"/>
              </a:spcBef>
              <a:spcAft>
                <a:spcPts val="0"/>
              </a:spcAft>
              <a:buClr>
                <a:schemeClr val="lt1"/>
              </a:buClr>
              <a:buSzPts val="102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22"/>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3"/>
          <p:cNvSpPr txBox="1"/>
          <p:nvPr>
            <p:ph type="title"/>
          </p:nvPr>
        </p:nvSpPr>
        <p:spPr>
          <a:xfrm rot="5400000">
            <a:off x="7709080" y="2902619"/>
            <a:ext cx="4628301" cy="1758461"/>
          </a:xfrm>
          <a:prstGeom prst="rect">
            <a:avLst/>
          </a:prstGeom>
          <a:noFill/>
          <a:ln>
            <a:noFill/>
          </a:ln>
        </p:spPr>
        <p:txBody>
          <a:bodyPr anchorCtr="0" anchor="b" bIns="45700" lIns="91425" spcFirstLastPara="1" rIns="91425" wrap="square" tIns="45700">
            <a:noAutofit/>
          </a:bodyPr>
          <a:lstStyle>
            <a:lvl1pPr lvl="0" algn="l">
              <a:lnSpc>
                <a:spcPct val="120000"/>
              </a:lnSpc>
              <a:spcBef>
                <a:spcPts val="0"/>
              </a:spcBef>
              <a:spcAft>
                <a:spcPts val="0"/>
              </a:spcAft>
              <a:buClr>
                <a:schemeClr val="lt1"/>
              </a:buClr>
              <a:buSzPts val="2800"/>
              <a:buFont typeface="Oswa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3"/>
          <p:cNvSpPr txBox="1"/>
          <p:nvPr>
            <p:ph idx="1" type="body"/>
          </p:nvPr>
        </p:nvSpPr>
        <p:spPr>
          <a:xfrm rot="5400000">
            <a:off x="2787851" y="-137840"/>
            <a:ext cx="4628301" cy="7839379"/>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lt1"/>
              </a:buClr>
              <a:buSzPts val="1530"/>
              <a:buChar char="•"/>
              <a:defRPr>
                <a:solidFill>
                  <a:schemeClr val="lt1"/>
                </a:solidFill>
              </a:defRPr>
            </a:lvl1pPr>
            <a:lvl2pPr indent="-228600" lvl="1" marL="914400" algn="l">
              <a:lnSpc>
                <a:spcPct val="130000"/>
              </a:lnSpc>
              <a:spcBef>
                <a:spcPts val="500"/>
              </a:spcBef>
              <a:spcAft>
                <a:spcPts val="0"/>
              </a:spcAft>
              <a:buClr>
                <a:schemeClr val="lt1"/>
              </a:buClr>
              <a:buSzPts val="1360"/>
              <a:buFont typeface="Oswald Light"/>
              <a:buNone/>
              <a:defRPr>
                <a:solidFill>
                  <a:schemeClr val="lt1"/>
                </a:solidFill>
              </a:defRPr>
            </a:lvl2pPr>
            <a:lvl3pPr indent="-304164" lvl="2" marL="1371600" algn="l">
              <a:lnSpc>
                <a:spcPct val="130000"/>
              </a:lnSpc>
              <a:spcBef>
                <a:spcPts val="500"/>
              </a:spcBef>
              <a:spcAft>
                <a:spcPts val="0"/>
              </a:spcAft>
              <a:buClr>
                <a:schemeClr val="lt1"/>
              </a:buClr>
              <a:buSzPts val="1190"/>
              <a:buChar char="•"/>
              <a:defRPr>
                <a:solidFill>
                  <a:schemeClr val="lt1"/>
                </a:solidFill>
              </a:defRPr>
            </a:lvl3pPr>
            <a:lvl4pPr indent="-228600" lvl="3" marL="1828800" algn="l">
              <a:lnSpc>
                <a:spcPct val="130000"/>
              </a:lnSpc>
              <a:spcBef>
                <a:spcPts val="500"/>
              </a:spcBef>
              <a:spcAft>
                <a:spcPts val="0"/>
              </a:spcAft>
              <a:buClr>
                <a:schemeClr val="lt1"/>
              </a:buClr>
              <a:buSzPts val="1020"/>
              <a:buFont typeface="Oswald Light"/>
              <a:buNone/>
              <a:defRPr>
                <a:solidFill>
                  <a:schemeClr val="lt1"/>
                </a:solidFill>
              </a:defRPr>
            </a:lvl4pPr>
            <a:lvl5pPr indent="-293370" lvl="4" marL="2286000" algn="l">
              <a:lnSpc>
                <a:spcPct val="130000"/>
              </a:lnSpc>
              <a:spcBef>
                <a:spcPts val="500"/>
              </a:spcBef>
              <a:spcAft>
                <a:spcPts val="0"/>
              </a:spcAft>
              <a:buClr>
                <a:schemeClr val="lt1"/>
              </a:buClr>
              <a:buSzPts val="102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7" name="Google Shape;87;p23"/>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3"/>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3"/>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4"/>
          <p:cNvSpPr txBox="1"/>
          <p:nvPr>
            <p:ph type="title"/>
          </p:nvPr>
        </p:nvSpPr>
        <p:spPr>
          <a:xfrm>
            <a:off x="1429566" y="1045445"/>
            <a:ext cx="9238434" cy="857559"/>
          </a:xfrm>
          <a:prstGeom prst="rect">
            <a:avLst/>
          </a:prstGeom>
          <a:noFill/>
          <a:ln>
            <a:noFill/>
          </a:ln>
        </p:spPr>
        <p:txBody>
          <a:bodyPr anchorCtr="0" anchor="b" bIns="45700" lIns="91425" spcFirstLastPara="1" rIns="91425" wrap="square" tIns="45700">
            <a:noAutofit/>
          </a:bodyPr>
          <a:lstStyle>
            <a:lvl1pPr lvl="0" algn="l">
              <a:lnSpc>
                <a:spcPct val="120000"/>
              </a:lnSpc>
              <a:spcBef>
                <a:spcPts val="0"/>
              </a:spcBef>
              <a:spcAft>
                <a:spcPts val="0"/>
              </a:spcAft>
              <a:buClr>
                <a:schemeClr val="lt1"/>
              </a:buClr>
              <a:buSzPts val="2800"/>
              <a:buFont typeface="Oswa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4"/>
          <p:cNvSpPr txBox="1"/>
          <p:nvPr>
            <p:ph idx="1" type="body"/>
          </p:nvPr>
        </p:nvSpPr>
        <p:spPr>
          <a:xfrm>
            <a:off x="1429566" y="2286000"/>
            <a:ext cx="9238434" cy="3810000"/>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lt1"/>
              </a:buClr>
              <a:buSzPts val="1530"/>
              <a:buChar char="•"/>
              <a:defRPr>
                <a:solidFill>
                  <a:schemeClr val="lt1"/>
                </a:solidFill>
              </a:defRPr>
            </a:lvl1pPr>
            <a:lvl2pPr indent="-228600" lvl="1" marL="914400" algn="l">
              <a:lnSpc>
                <a:spcPct val="130000"/>
              </a:lnSpc>
              <a:spcBef>
                <a:spcPts val="500"/>
              </a:spcBef>
              <a:spcAft>
                <a:spcPts val="0"/>
              </a:spcAft>
              <a:buClr>
                <a:schemeClr val="lt1"/>
              </a:buClr>
              <a:buSzPts val="1360"/>
              <a:buFont typeface="Oswald Light"/>
              <a:buNone/>
              <a:defRPr>
                <a:solidFill>
                  <a:schemeClr val="lt1"/>
                </a:solidFill>
              </a:defRPr>
            </a:lvl2pPr>
            <a:lvl3pPr indent="-304164" lvl="2" marL="1371600" algn="l">
              <a:lnSpc>
                <a:spcPct val="130000"/>
              </a:lnSpc>
              <a:spcBef>
                <a:spcPts val="500"/>
              </a:spcBef>
              <a:spcAft>
                <a:spcPts val="0"/>
              </a:spcAft>
              <a:buClr>
                <a:schemeClr val="lt1"/>
              </a:buClr>
              <a:buSzPts val="1190"/>
              <a:buChar char="•"/>
              <a:defRPr>
                <a:solidFill>
                  <a:schemeClr val="lt1"/>
                </a:solidFill>
              </a:defRPr>
            </a:lvl3pPr>
            <a:lvl4pPr indent="-228600" lvl="3" marL="1828800" algn="l">
              <a:lnSpc>
                <a:spcPct val="130000"/>
              </a:lnSpc>
              <a:spcBef>
                <a:spcPts val="500"/>
              </a:spcBef>
              <a:spcAft>
                <a:spcPts val="0"/>
              </a:spcAft>
              <a:buClr>
                <a:schemeClr val="lt1"/>
              </a:buClr>
              <a:buSzPts val="1020"/>
              <a:buFont typeface="Oswald Light"/>
              <a:buNone/>
              <a:defRPr>
                <a:solidFill>
                  <a:schemeClr val="lt1"/>
                </a:solidFill>
              </a:defRPr>
            </a:lvl4pPr>
            <a:lvl5pPr indent="-293370" lvl="4" marL="2286000" algn="l">
              <a:lnSpc>
                <a:spcPct val="130000"/>
              </a:lnSpc>
              <a:spcBef>
                <a:spcPts val="500"/>
              </a:spcBef>
              <a:spcAft>
                <a:spcPts val="0"/>
              </a:spcAft>
              <a:buClr>
                <a:schemeClr val="lt1"/>
              </a:buClr>
              <a:buSzPts val="102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5" name="Google Shape;25;p14"/>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15"/>
          <p:cNvSpPr txBox="1"/>
          <p:nvPr>
            <p:ph type="title"/>
          </p:nvPr>
        </p:nvSpPr>
        <p:spPr>
          <a:xfrm>
            <a:off x="1429566" y="1013411"/>
            <a:ext cx="9238434" cy="889592"/>
          </a:xfrm>
          <a:prstGeom prst="rect">
            <a:avLst/>
          </a:prstGeom>
          <a:noFill/>
          <a:ln>
            <a:noFill/>
          </a:ln>
        </p:spPr>
        <p:txBody>
          <a:bodyPr anchorCtr="0" anchor="b" bIns="45700" lIns="91425" spcFirstLastPara="1" rIns="91425" wrap="square" tIns="45700">
            <a:noAutofit/>
          </a:bodyPr>
          <a:lstStyle>
            <a:lvl1pPr lvl="0" algn="l">
              <a:lnSpc>
                <a:spcPct val="120000"/>
              </a:lnSpc>
              <a:spcBef>
                <a:spcPts val="0"/>
              </a:spcBef>
              <a:spcAft>
                <a:spcPts val="0"/>
              </a:spcAft>
              <a:buClr>
                <a:schemeClr val="lt1"/>
              </a:buClr>
              <a:buSzPts val="2800"/>
              <a:buFont typeface="Oswa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5"/>
          <p:cNvSpPr txBox="1"/>
          <p:nvPr>
            <p:ph idx="1" type="body"/>
          </p:nvPr>
        </p:nvSpPr>
        <p:spPr>
          <a:xfrm>
            <a:off x="1429566" y="2135565"/>
            <a:ext cx="4495800" cy="3960435"/>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lt1"/>
              </a:buClr>
              <a:buSzPts val="1530"/>
              <a:buChar char="•"/>
              <a:defRPr>
                <a:solidFill>
                  <a:schemeClr val="lt1"/>
                </a:solidFill>
              </a:defRPr>
            </a:lvl1pPr>
            <a:lvl2pPr indent="-228600" lvl="1" marL="914400" algn="l">
              <a:lnSpc>
                <a:spcPct val="130000"/>
              </a:lnSpc>
              <a:spcBef>
                <a:spcPts val="500"/>
              </a:spcBef>
              <a:spcAft>
                <a:spcPts val="0"/>
              </a:spcAft>
              <a:buClr>
                <a:schemeClr val="lt1"/>
              </a:buClr>
              <a:buSzPts val="1360"/>
              <a:buFont typeface="Oswald Light"/>
              <a:buNone/>
              <a:defRPr>
                <a:solidFill>
                  <a:schemeClr val="lt1"/>
                </a:solidFill>
              </a:defRPr>
            </a:lvl2pPr>
            <a:lvl3pPr indent="-304164" lvl="2" marL="1371600" algn="l">
              <a:lnSpc>
                <a:spcPct val="130000"/>
              </a:lnSpc>
              <a:spcBef>
                <a:spcPts val="500"/>
              </a:spcBef>
              <a:spcAft>
                <a:spcPts val="0"/>
              </a:spcAft>
              <a:buClr>
                <a:schemeClr val="lt1"/>
              </a:buClr>
              <a:buSzPts val="1190"/>
              <a:buChar char="•"/>
              <a:defRPr>
                <a:solidFill>
                  <a:schemeClr val="lt1"/>
                </a:solidFill>
              </a:defRPr>
            </a:lvl3pPr>
            <a:lvl4pPr indent="-228600" lvl="3" marL="1828800" algn="l">
              <a:lnSpc>
                <a:spcPct val="130000"/>
              </a:lnSpc>
              <a:spcBef>
                <a:spcPts val="500"/>
              </a:spcBef>
              <a:spcAft>
                <a:spcPts val="0"/>
              </a:spcAft>
              <a:buClr>
                <a:schemeClr val="lt1"/>
              </a:buClr>
              <a:buSzPts val="1020"/>
              <a:buFont typeface="Oswald Light"/>
              <a:buNone/>
              <a:defRPr>
                <a:solidFill>
                  <a:schemeClr val="lt1"/>
                </a:solidFill>
              </a:defRPr>
            </a:lvl4pPr>
            <a:lvl5pPr indent="-293370" lvl="4" marL="2286000" algn="l">
              <a:lnSpc>
                <a:spcPct val="130000"/>
              </a:lnSpc>
              <a:spcBef>
                <a:spcPts val="500"/>
              </a:spcBef>
              <a:spcAft>
                <a:spcPts val="0"/>
              </a:spcAft>
              <a:buClr>
                <a:schemeClr val="lt1"/>
              </a:buClr>
              <a:buSzPts val="102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1" name="Google Shape;31;p15"/>
          <p:cNvSpPr txBox="1"/>
          <p:nvPr>
            <p:ph idx="2" type="body"/>
          </p:nvPr>
        </p:nvSpPr>
        <p:spPr>
          <a:xfrm>
            <a:off x="6172200" y="2135565"/>
            <a:ext cx="4495800" cy="3960435"/>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lt1"/>
              </a:buClr>
              <a:buSzPts val="1530"/>
              <a:buChar char="•"/>
              <a:defRPr>
                <a:solidFill>
                  <a:schemeClr val="lt1"/>
                </a:solidFill>
              </a:defRPr>
            </a:lvl1pPr>
            <a:lvl2pPr indent="-228600" lvl="1" marL="914400" algn="l">
              <a:lnSpc>
                <a:spcPct val="130000"/>
              </a:lnSpc>
              <a:spcBef>
                <a:spcPts val="500"/>
              </a:spcBef>
              <a:spcAft>
                <a:spcPts val="0"/>
              </a:spcAft>
              <a:buClr>
                <a:schemeClr val="lt1"/>
              </a:buClr>
              <a:buSzPts val="1360"/>
              <a:buFont typeface="Oswald Light"/>
              <a:buNone/>
              <a:defRPr>
                <a:solidFill>
                  <a:schemeClr val="lt1"/>
                </a:solidFill>
              </a:defRPr>
            </a:lvl2pPr>
            <a:lvl3pPr indent="-304164" lvl="2" marL="1371600" algn="l">
              <a:lnSpc>
                <a:spcPct val="130000"/>
              </a:lnSpc>
              <a:spcBef>
                <a:spcPts val="500"/>
              </a:spcBef>
              <a:spcAft>
                <a:spcPts val="0"/>
              </a:spcAft>
              <a:buClr>
                <a:schemeClr val="lt1"/>
              </a:buClr>
              <a:buSzPts val="1190"/>
              <a:buChar char="•"/>
              <a:defRPr>
                <a:solidFill>
                  <a:schemeClr val="lt1"/>
                </a:solidFill>
              </a:defRPr>
            </a:lvl3pPr>
            <a:lvl4pPr indent="-228600" lvl="3" marL="1828800" algn="l">
              <a:lnSpc>
                <a:spcPct val="130000"/>
              </a:lnSpc>
              <a:spcBef>
                <a:spcPts val="500"/>
              </a:spcBef>
              <a:spcAft>
                <a:spcPts val="0"/>
              </a:spcAft>
              <a:buClr>
                <a:schemeClr val="lt1"/>
              </a:buClr>
              <a:buSzPts val="1020"/>
              <a:buFont typeface="Oswald Light"/>
              <a:buNone/>
              <a:defRPr>
                <a:solidFill>
                  <a:schemeClr val="lt1"/>
                </a:solidFill>
              </a:defRPr>
            </a:lvl4pPr>
            <a:lvl5pPr indent="-293370" lvl="4" marL="2286000" algn="l">
              <a:lnSpc>
                <a:spcPct val="130000"/>
              </a:lnSpc>
              <a:spcBef>
                <a:spcPts val="500"/>
              </a:spcBef>
              <a:spcAft>
                <a:spcPts val="0"/>
              </a:spcAft>
              <a:buClr>
                <a:schemeClr val="lt1"/>
              </a:buClr>
              <a:buSzPts val="102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 name="Google Shape;32;p15"/>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5"/>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16"/>
          <p:cNvSpPr/>
          <p:nvPr/>
        </p:nvSpPr>
        <p:spPr>
          <a:xfrm>
            <a:off x="0" y="0"/>
            <a:ext cx="1219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6"/>
          <p:cNvSpPr txBox="1"/>
          <p:nvPr>
            <p:ph type="title"/>
          </p:nvPr>
        </p:nvSpPr>
        <p:spPr>
          <a:xfrm>
            <a:off x="1421745" y="1287554"/>
            <a:ext cx="8284963" cy="3113064"/>
          </a:xfrm>
          <a:prstGeom prst="rect">
            <a:avLst/>
          </a:prstGeom>
          <a:noFill/>
          <a:ln>
            <a:noFill/>
          </a:ln>
        </p:spPr>
        <p:txBody>
          <a:bodyPr anchorCtr="0" anchor="t" bIns="45700" lIns="91425" spcFirstLastPara="1" rIns="91425" wrap="square" tIns="45700">
            <a:noAutofit/>
          </a:bodyPr>
          <a:lstStyle>
            <a:lvl1pPr lvl="0" algn="l">
              <a:lnSpc>
                <a:spcPct val="120000"/>
              </a:lnSpc>
              <a:spcBef>
                <a:spcPts val="0"/>
              </a:spcBef>
              <a:spcAft>
                <a:spcPts val="0"/>
              </a:spcAft>
              <a:buClr>
                <a:schemeClr val="lt1"/>
              </a:buClr>
              <a:buSzPts val="4400"/>
              <a:buFont typeface="Oswald"/>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1421744" y="4619707"/>
            <a:ext cx="7722256" cy="1476293"/>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lt1"/>
              </a:buClr>
              <a:buSzPts val="1530"/>
              <a:buNone/>
              <a:defRPr sz="1800">
                <a:solidFill>
                  <a:schemeClr val="lt1"/>
                </a:solidFill>
              </a:defRPr>
            </a:lvl1pPr>
            <a:lvl2pPr indent="-228600" lvl="1" marL="914400" algn="l">
              <a:lnSpc>
                <a:spcPct val="130000"/>
              </a:lnSpc>
              <a:spcBef>
                <a:spcPts val="500"/>
              </a:spcBef>
              <a:spcAft>
                <a:spcPts val="0"/>
              </a:spcAft>
              <a:buClr>
                <a:schemeClr val="lt1"/>
              </a:buClr>
              <a:buSzPts val="1530"/>
              <a:buFont typeface="Oswald Light"/>
              <a:buNone/>
              <a:defRPr sz="1800">
                <a:solidFill>
                  <a:schemeClr val="lt1"/>
                </a:solidFill>
              </a:defRPr>
            </a:lvl2pPr>
            <a:lvl3pPr indent="-228600" lvl="2" marL="1371600" algn="l">
              <a:lnSpc>
                <a:spcPct val="130000"/>
              </a:lnSpc>
              <a:spcBef>
                <a:spcPts val="500"/>
              </a:spcBef>
              <a:spcAft>
                <a:spcPts val="0"/>
              </a:spcAft>
              <a:buClr>
                <a:schemeClr val="lt1"/>
              </a:buClr>
              <a:buSzPts val="1530"/>
              <a:buNone/>
              <a:defRPr sz="1800">
                <a:solidFill>
                  <a:schemeClr val="lt1"/>
                </a:solidFill>
              </a:defRPr>
            </a:lvl3pPr>
            <a:lvl4pPr indent="-228600" lvl="3" marL="1828800" algn="l">
              <a:lnSpc>
                <a:spcPct val="130000"/>
              </a:lnSpc>
              <a:spcBef>
                <a:spcPts val="500"/>
              </a:spcBef>
              <a:spcAft>
                <a:spcPts val="0"/>
              </a:spcAft>
              <a:buClr>
                <a:schemeClr val="lt1"/>
              </a:buClr>
              <a:buSzPts val="1360"/>
              <a:buFont typeface="Oswald Light"/>
              <a:buNone/>
              <a:defRPr sz="1600">
                <a:solidFill>
                  <a:schemeClr val="lt1"/>
                </a:solidFill>
              </a:defRPr>
            </a:lvl4pPr>
            <a:lvl5pPr indent="-228600" lvl="4" marL="2286000" algn="l">
              <a:lnSpc>
                <a:spcPct val="130000"/>
              </a:lnSpc>
              <a:spcBef>
                <a:spcPts val="500"/>
              </a:spcBef>
              <a:spcAft>
                <a:spcPts val="0"/>
              </a:spcAft>
              <a:buClr>
                <a:schemeClr val="lt1"/>
              </a:buClr>
              <a:buSzPts val="136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39" name="Google Shape;39;p16"/>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6"/>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17"/>
          <p:cNvSpPr txBox="1"/>
          <p:nvPr>
            <p:ph type="title"/>
          </p:nvPr>
        </p:nvSpPr>
        <p:spPr>
          <a:xfrm>
            <a:off x="1429566" y="1079150"/>
            <a:ext cx="9238434" cy="823912"/>
          </a:xfrm>
          <a:prstGeom prst="rect">
            <a:avLst/>
          </a:prstGeom>
          <a:noFill/>
          <a:ln>
            <a:noFill/>
          </a:ln>
        </p:spPr>
        <p:txBody>
          <a:bodyPr anchorCtr="0" anchor="b" bIns="45700" lIns="91425" spcFirstLastPara="1" rIns="91425" wrap="square" tIns="45700">
            <a:noAutofit/>
          </a:bodyPr>
          <a:lstStyle>
            <a:lvl1pPr lvl="0" algn="l">
              <a:lnSpc>
                <a:spcPct val="120000"/>
              </a:lnSpc>
              <a:spcBef>
                <a:spcPts val="0"/>
              </a:spcBef>
              <a:spcAft>
                <a:spcPts val="0"/>
              </a:spcAft>
              <a:buClr>
                <a:schemeClr val="lt1"/>
              </a:buClr>
              <a:buSzPts val="2800"/>
              <a:buFont typeface="Oswa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7"/>
          <p:cNvSpPr txBox="1"/>
          <p:nvPr>
            <p:ph idx="1" type="body"/>
          </p:nvPr>
        </p:nvSpPr>
        <p:spPr>
          <a:xfrm>
            <a:off x="1429567" y="2013217"/>
            <a:ext cx="4495799" cy="70423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530"/>
              <a:buNone/>
              <a:defRPr b="0" sz="1800" cap="none">
                <a:solidFill>
                  <a:schemeClr val="lt1"/>
                </a:solidFill>
                <a:latin typeface="Oswald"/>
                <a:ea typeface="Oswald"/>
                <a:cs typeface="Oswald"/>
                <a:sym typeface="Oswald"/>
              </a:defRPr>
            </a:lvl1pPr>
            <a:lvl2pPr indent="-228600" lvl="1" marL="914400" algn="l">
              <a:lnSpc>
                <a:spcPct val="130000"/>
              </a:lnSpc>
              <a:spcBef>
                <a:spcPts val="500"/>
              </a:spcBef>
              <a:spcAft>
                <a:spcPts val="0"/>
              </a:spcAft>
              <a:buClr>
                <a:schemeClr val="lt1"/>
              </a:buClr>
              <a:buSzPts val="1530"/>
              <a:buFont typeface="Oswald Light"/>
              <a:buNone/>
              <a:defRPr b="1" sz="1800"/>
            </a:lvl2pPr>
            <a:lvl3pPr indent="-228600" lvl="2" marL="1371600" algn="l">
              <a:lnSpc>
                <a:spcPct val="130000"/>
              </a:lnSpc>
              <a:spcBef>
                <a:spcPts val="500"/>
              </a:spcBef>
              <a:spcAft>
                <a:spcPts val="0"/>
              </a:spcAft>
              <a:buClr>
                <a:schemeClr val="lt1"/>
              </a:buClr>
              <a:buSzPts val="1530"/>
              <a:buNone/>
              <a:defRPr b="1" sz="1800"/>
            </a:lvl3pPr>
            <a:lvl4pPr indent="-228600" lvl="3" marL="1828800" algn="l">
              <a:lnSpc>
                <a:spcPct val="130000"/>
              </a:lnSpc>
              <a:spcBef>
                <a:spcPts val="500"/>
              </a:spcBef>
              <a:spcAft>
                <a:spcPts val="0"/>
              </a:spcAft>
              <a:buClr>
                <a:schemeClr val="lt1"/>
              </a:buClr>
              <a:buSzPts val="1360"/>
              <a:buFont typeface="Oswald Light"/>
              <a:buNone/>
              <a:defRPr b="1" sz="1600"/>
            </a:lvl4pPr>
            <a:lvl5pPr indent="-228600" lvl="4" marL="2286000" algn="l">
              <a:lnSpc>
                <a:spcPct val="130000"/>
              </a:lnSpc>
              <a:spcBef>
                <a:spcPts val="500"/>
              </a:spcBef>
              <a:spcAft>
                <a:spcPts val="0"/>
              </a:spcAft>
              <a:buClr>
                <a:schemeClr val="lt1"/>
              </a:buClr>
              <a:buSzPts val="136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5" name="Google Shape;45;p17"/>
          <p:cNvSpPr txBox="1"/>
          <p:nvPr>
            <p:ph idx="2" type="body"/>
          </p:nvPr>
        </p:nvSpPr>
        <p:spPr>
          <a:xfrm>
            <a:off x="1429567" y="3048000"/>
            <a:ext cx="4495800" cy="3048000"/>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lt1"/>
              </a:buClr>
              <a:buSzPts val="1530"/>
              <a:buChar char="•"/>
              <a:defRPr>
                <a:solidFill>
                  <a:schemeClr val="lt1"/>
                </a:solidFill>
              </a:defRPr>
            </a:lvl1pPr>
            <a:lvl2pPr indent="-228600" lvl="1" marL="914400" algn="l">
              <a:lnSpc>
                <a:spcPct val="130000"/>
              </a:lnSpc>
              <a:spcBef>
                <a:spcPts val="500"/>
              </a:spcBef>
              <a:spcAft>
                <a:spcPts val="0"/>
              </a:spcAft>
              <a:buClr>
                <a:schemeClr val="lt1"/>
              </a:buClr>
              <a:buSzPts val="1360"/>
              <a:buFont typeface="Oswald Light"/>
              <a:buNone/>
              <a:defRPr>
                <a:solidFill>
                  <a:schemeClr val="lt1"/>
                </a:solidFill>
              </a:defRPr>
            </a:lvl2pPr>
            <a:lvl3pPr indent="-304164" lvl="2" marL="1371600" algn="l">
              <a:lnSpc>
                <a:spcPct val="130000"/>
              </a:lnSpc>
              <a:spcBef>
                <a:spcPts val="500"/>
              </a:spcBef>
              <a:spcAft>
                <a:spcPts val="0"/>
              </a:spcAft>
              <a:buClr>
                <a:schemeClr val="lt1"/>
              </a:buClr>
              <a:buSzPts val="1190"/>
              <a:buChar char="•"/>
              <a:defRPr>
                <a:solidFill>
                  <a:schemeClr val="lt1"/>
                </a:solidFill>
              </a:defRPr>
            </a:lvl3pPr>
            <a:lvl4pPr indent="-228600" lvl="3" marL="1828800" algn="l">
              <a:lnSpc>
                <a:spcPct val="130000"/>
              </a:lnSpc>
              <a:spcBef>
                <a:spcPts val="500"/>
              </a:spcBef>
              <a:spcAft>
                <a:spcPts val="0"/>
              </a:spcAft>
              <a:buClr>
                <a:schemeClr val="lt1"/>
              </a:buClr>
              <a:buSzPts val="1020"/>
              <a:buFont typeface="Oswald Light"/>
              <a:buNone/>
              <a:defRPr>
                <a:solidFill>
                  <a:schemeClr val="lt1"/>
                </a:solidFill>
              </a:defRPr>
            </a:lvl4pPr>
            <a:lvl5pPr indent="-293370" lvl="4" marL="2286000" algn="l">
              <a:lnSpc>
                <a:spcPct val="130000"/>
              </a:lnSpc>
              <a:spcBef>
                <a:spcPts val="500"/>
              </a:spcBef>
              <a:spcAft>
                <a:spcPts val="0"/>
              </a:spcAft>
              <a:buClr>
                <a:schemeClr val="lt1"/>
              </a:buClr>
              <a:buSzPts val="102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 name="Google Shape;46;p17"/>
          <p:cNvSpPr txBox="1"/>
          <p:nvPr>
            <p:ph idx="3" type="body"/>
          </p:nvPr>
        </p:nvSpPr>
        <p:spPr>
          <a:xfrm>
            <a:off x="6172200" y="2013215"/>
            <a:ext cx="4495800" cy="70423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530"/>
              <a:buNone/>
              <a:defRPr b="0" sz="1800" cap="none">
                <a:solidFill>
                  <a:schemeClr val="lt1"/>
                </a:solidFill>
                <a:latin typeface="Oswald"/>
                <a:ea typeface="Oswald"/>
                <a:cs typeface="Oswald"/>
                <a:sym typeface="Oswald"/>
              </a:defRPr>
            </a:lvl1pPr>
            <a:lvl2pPr indent="-228600" lvl="1" marL="914400" algn="l">
              <a:lnSpc>
                <a:spcPct val="130000"/>
              </a:lnSpc>
              <a:spcBef>
                <a:spcPts val="500"/>
              </a:spcBef>
              <a:spcAft>
                <a:spcPts val="0"/>
              </a:spcAft>
              <a:buClr>
                <a:schemeClr val="lt1"/>
              </a:buClr>
              <a:buSzPts val="1530"/>
              <a:buFont typeface="Oswald Light"/>
              <a:buNone/>
              <a:defRPr b="1" sz="1800"/>
            </a:lvl2pPr>
            <a:lvl3pPr indent="-228600" lvl="2" marL="1371600" algn="l">
              <a:lnSpc>
                <a:spcPct val="130000"/>
              </a:lnSpc>
              <a:spcBef>
                <a:spcPts val="500"/>
              </a:spcBef>
              <a:spcAft>
                <a:spcPts val="0"/>
              </a:spcAft>
              <a:buClr>
                <a:schemeClr val="lt1"/>
              </a:buClr>
              <a:buSzPts val="1530"/>
              <a:buNone/>
              <a:defRPr b="1" sz="1800"/>
            </a:lvl3pPr>
            <a:lvl4pPr indent="-228600" lvl="3" marL="1828800" algn="l">
              <a:lnSpc>
                <a:spcPct val="130000"/>
              </a:lnSpc>
              <a:spcBef>
                <a:spcPts val="500"/>
              </a:spcBef>
              <a:spcAft>
                <a:spcPts val="0"/>
              </a:spcAft>
              <a:buClr>
                <a:schemeClr val="lt1"/>
              </a:buClr>
              <a:buSzPts val="1360"/>
              <a:buFont typeface="Oswald Light"/>
              <a:buNone/>
              <a:defRPr b="1" sz="1600"/>
            </a:lvl4pPr>
            <a:lvl5pPr indent="-228600" lvl="4" marL="2286000" algn="l">
              <a:lnSpc>
                <a:spcPct val="130000"/>
              </a:lnSpc>
              <a:spcBef>
                <a:spcPts val="500"/>
              </a:spcBef>
              <a:spcAft>
                <a:spcPts val="0"/>
              </a:spcAft>
              <a:buClr>
                <a:schemeClr val="lt1"/>
              </a:buClr>
              <a:buSzPts val="136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7" name="Google Shape;47;p17"/>
          <p:cNvSpPr txBox="1"/>
          <p:nvPr>
            <p:ph idx="4" type="body"/>
          </p:nvPr>
        </p:nvSpPr>
        <p:spPr>
          <a:xfrm>
            <a:off x="6172200" y="3048000"/>
            <a:ext cx="4495800" cy="3048000"/>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lt1"/>
              </a:buClr>
              <a:buSzPts val="1530"/>
              <a:buChar char="•"/>
              <a:defRPr>
                <a:solidFill>
                  <a:schemeClr val="lt1"/>
                </a:solidFill>
              </a:defRPr>
            </a:lvl1pPr>
            <a:lvl2pPr indent="-228600" lvl="1" marL="914400" algn="l">
              <a:lnSpc>
                <a:spcPct val="130000"/>
              </a:lnSpc>
              <a:spcBef>
                <a:spcPts val="500"/>
              </a:spcBef>
              <a:spcAft>
                <a:spcPts val="0"/>
              </a:spcAft>
              <a:buClr>
                <a:schemeClr val="lt1"/>
              </a:buClr>
              <a:buSzPts val="1360"/>
              <a:buFont typeface="Oswald Light"/>
              <a:buNone/>
              <a:defRPr>
                <a:solidFill>
                  <a:schemeClr val="lt1"/>
                </a:solidFill>
              </a:defRPr>
            </a:lvl2pPr>
            <a:lvl3pPr indent="-304164" lvl="2" marL="1371600" algn="l">
              <a:lnSpc>
                <a:spcPct val="130000"/>
              </a:lnSpc>
              <a:spcBef>
                <a:spcPts val="500"/>
              </a:spcBef>
              <a:spcAft>
                <a:spcPts val="0"/>
              </a:spcAft>
              <a:buClr>
                <a:schemeClr val="lt1"/>
              </a:buClr>
              <a:buSzPts val="1190"/>
              <a:buChar char="•"/>
              <a:defRPr>
                <a:solidFill>
                  <a:schemeClr val="lt1"/>
                </a:solidFill>
              </a:defRPr>
            </a:lvl3pPr>
            <a:lvl4pPr indent="-228600" lvl="3" marL="1828800" algn="l">
              <a:lnSpc>
                <a:spcPct val="130000"/>
              </a:lnSpc>
              <a:spcBef>
                <a:spcPts val="500"/>
              </a:spcBef>
              <a:spcAft>
                <a:spcPts val="0"/>
              </a:spcAft>
              <a:buClr>
                <a:schemeClr val="lt1"/>
              </a:buClr>
              <a:buSzPts val="1020"/>
              <a:buFont typeface="Oswald Light"/>
              <a:buNone/>
              <a:defRPr>
                <a:solidFill>
                  <a:schemeClr val="lt1"/>
                </a:solidFill>
              </a:defRPr>
            </a:lvl4pPr>
            <a:lvl5pPr indent="-293370" lvl="4" marL="2286000" algn="l">
              <a:lnSpc>
                <a:spcPct val="130000"/>
              </a:lnSpc>
              <a:spcBef>
                <a:spcPts val="500"/>
              </a:spcBef>
              <a:spcAft>
                <a:spcPts val="0"/>
              </a:spcAft>
              <a:buClr>
                <a:schemeClr val="lt1"/>
              </a:buClr>
              <a:buSzPts val="102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 name="Google Shape;48;p17"/>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7"/>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cxnSp>
        <p:nvCxnSpPr>
          <p:cNvPr id="51" name="Google Shape;51;p17"/>
          <p:cNvCxnSpPr/>
          <p:nvPr/>
        </p:nvCxnSpPr>
        <p:spPr>
          <a:xfrm>
            <a:off x="6270727" y="2876662"/>
            <a:ext cx="971155" cy="0"/>
          </a:xfrm>
          <a:prstGeom prst="straightConnector1">
            <a:avLst/>
          </a:prstGeom>
          <a:noFill/>
          <a:ln cap="flat" cmpd="sng" w="31750">
            <a:solidFill>
              <a:schemeClr val="lt1"/>
            </a:solidFill>
            <a:prstDash val="solid"/>
            <a:miter lim="800000"/>
            <a:headEnd len="sm" w="sm" type="none"/>
            <a:tailEnd len="sm" w="sm" type="none"/>
          </a:ln>
        </p:spPr>
      </p:cxnSp>
      <p:sp>
        <p:nvSpPr>
          <p:cNvPr id="52" name="Google Shape;52;p17"/>
          <p:cNvSpPr/>
          <p:nvPr/>
        </p:nvSpPr>
        <p:spPr>
          <a:xfrm>
            <a:off x="-1171838" y="4592406"/>
            <a:ext cx="808262" cy="38971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 name="Google Shape;53;p17"/>
          <p:cNvCxnSpPr/>
          <p:nvPr/>
        </p:nvCxnSpPr>
        <p:spPr>
          <a:xfrm>
            <a:off x="1524000" y="2876662"/>
            <a:ext cx="971155" cy="0"/>
          </a:xfrm>
          <a:prstGeom prst="straightConnector1">
            <a:avLst/>
          </a:prstGeom>
          <a:noFill/>
          <a:ln cap="flat" cmpd="sng" w="31750">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18"/>
          <p:cNvSpPr/>
          <p:nvPr/>
        </p:nvSpPr>
        <p:spPr>
          <a:xfrm>
            <a:off x="0" y="0"/>
            <a:ext cx="1219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8"/>
          <p:cNvSpPr txBox="1"/>
          <p:nvPr>
            <p:ph type="title"/>
          </p:nvPr>
        </p:nvSpPr>
        <p:spPr>
          <a:xfrm>
            <a:off x="1429566" y="1041621"/>
            <a:ext cx="9238434" cy="861383"/>
          </a:xfrm>
          <a:prstGeom prst="rect">
            <a:avLst/>
          </a:prstGeom>
          <a:noFill/>
          <a:ln>
            <a:noFill/>
          </a:ln>
        </p:spPr>
        <p:txBody>
          <a:bodyPr anchorCtr="0" anchor="b" bIns="45700" lIns="91425" spcFirstLastPara="1" rIns="91425" wrap="square" tIns="45700">
            <a:noAutofit/>
          </a:bodyPr>
          <a:lstStyle>
            <a:lvl1pPr lvl="0" algn="l">
              <a:lnSpc>
                <a:spcPct val="12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8"/>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8"/>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9"/>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0"/>
          <p:cNvSpPr txBox="1"/>
          <p:nvPr>
            <p:ph type="title"/>
          </p:nvPr>
        </p:nvSpPr>
        <p:spPr>
          <a:xfrm>
            <a:off x="1443740" y="1558944"/>
            <a:ext cx="3279689" cy="1864196"/>
          </a:xfrm>
          <a:prstGeom prst="rect">
            <a:avLst/>
          </a:prstGeom>
          <a:noFill/>
          <a:ln>
            <a:noFill/>
          </a:ln>
        </p:spPr>
        <p:txBody>
          <a:bodyPr anchorCtr="0" anchor="b" bIns="45700" lIns="91425" spcFirstLastPara="1" rIns="91425" wrap="square" tIns="45700">
            <a:noAutofit/>
          </a:bodyPr>
          <a:lstStyle>
            <a:lvl1pPr lvl="0" algn="r">
              <a:lnSpc>
                <a:spcPct val="120000"/>
              </a:lnSpc>
              <a:spcBef>
                <a:spcPts val="0"/>
              </a:spcBef>
              <a:spcAft>
                <a:spcPts val="0"/>
              </a:spcAft>
              <a:buClr>
                <a:schemeClr val="lt1"/>
              </a:buClr>
              <a:buSzPts val="2800"/>
              <a:buFont typeface="Oswald"/>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0"/>
          <p:cNvSpPr txBox="1"/>
          <p:nvPr>
            <p:ph idx="1" type="body"/>
          </p:nvPr>
        </p:nvSpPr>
        <p:spPr>
          <a:xfrm>
            <a:off x="5334000" y="762000"/>
            <a:ext cx="5333999" cy="5334000"/>
          </a:xfrm>
          <a:prstGeom prst="rect">
            <a:avLst/>
          </a:prstGeom>
          <a:noFill/>
          <a:ln>
            <a:noFill/>
          </a:ln>
        </p:spPr>
        <p:txBody>
          <a:bodyPr anchorCtr="0" anchor="ctr" bIns="45700" lIns="91425" spcFirstLastPara="1" rIns="91425" wrap="square" tIns="45700">
            <a:normAutofit/>
          </a:bodyPr>
          <a:lstStyle>
            <a:lvl1pPr indent="-379730" lvl="0" marL="457200" algn="l">
              <a:lnSpc>
                <a:spcPct val="130000"/>
              </a:lnSpc>
              <a:spcBef>
                <a:spcPts val="1000"/>
              </a:spcBef>
              <a:spcAft>
                <a:spcPts val="0"/>
              </a:spcAft>
              <a:buClr>
                <a:schemeClr val="lt1"/>
              </a:buClr>
              <a:buSzPts val="2380"/>
              <a:buChar char="•"/>
              <a:defRPr sz="2800">
                <a:solidFill>
                  <a:schemeClr val="lt1"/>
                </a:solidFill>
              </a:defRPr>
            </a:lvl1pPr>
            <a:lvl2pPr indent="-228600" lvl="1" marL="914400" algn="l">
              <a:lnSpc>
                <a:spcPct val="130000"/>
              </a:lnSpc>
              <a:spcBef>
                <a:spcPts val="500"/>
              </a:spcBef>
              <a:spcAft>
                <a:spcPts val="0"/>
              </a:spcAft>
              <a:buClr>
                <a:schemeClr val="lt1"/>
              </a:buClr>
              <a:buSzPts val="2040"/>
              <a:buFont typeface="Oswald Light"/>
              <a:buNone/>
              <a:defRPr sz="2400">
                <a:solidFill>
                  <a:schemeClr val="lt1"/>
                </a:solidFill>
              </a:defRPr>
            </a:lvl2pPr>
            <a:lvl3pPr indent="-336550" lvl="2" marL="1371600" algn="l">
              <a:lnSpc>
                <a:spcPct val="130000"/>
              </a:lnSpc>
              <a:spcBef>
                <a:spcPts val="500"/>
              </a:spcBef>
              <a:spcAft>
                <a:spcPts val="0"/>
              </a:spcAft>
              <a:buClr>
                <a:schemeClr val="lt1"/>
              </a:buClr>
              <a:buSzPts val="1700"/>
              <a:buChar char="•"/>
              <a:defRPr sz="2000">
                <a:solidFill>
                  <a:schemeClr val="lt1"/>
                </a:solidFill>
              </a:defRPr>
            </a:lvl3pPr>
            <a:lvl4pPr indent="-228600" lvl="3" marL="1828800" algn="l">
              <a:lnSpc>
                <a:spcPct val="130000"/>
              </a:lnSpc>
              <a:spcBef>
                <a:spcPts val="500"/>
              </a:spcBef>
              <a:spcAft>
                <a:spcPts val="0"/>
              </a:spcAft>
              <a:buClr>
                <a:schemeClr val="lt1"/>
              </a:buClr>
              <a:buSzPts val="1530"/>
              <a:buFont typeface="Oswald Light"/>
              <a:buNone/>
              <a:defRPr sz="1800">
                <a:solidFill>
                  <a:schemeClr val="lt1"/>
                </a:solidFill>
              </a:defRPr>
            </a:lvl4pPr>
            <a:lvl5pPr indent="-325754" lvl="4" marL="2286000" algn="l">
              <a:lnSpc>
                <a:spcPct val="130000"/>
              </a:lnSpc>
              <a:spcBef>
                <a:spcPts val="500"/>
              </a:spcBef>
              <a:spcAft>
                <a:spcPts val="0"/>
              </a:spcAft>
              <a:buClr>
                <a:schemeClr val="lt1"/>
              </a:buClr>
              <a:buSzPts val="1530"/>
              <a:buChar char="•"/>
              <a:defRPr sz="1800">
                <a:solidFill>
                  <a:schemeClr val="lt1"/>
                </a:solidFill>
              </a:defRPr>
            </a:lvl5pPr>
            <a:lvl6pPr indent="-342900" lvl="5" marL="2743200" algn="l">
              <a:lnSpc>
                <a:spcPct val="90000"/>
              </a:lnSpc>
              <a:spcBef>
                <a:spcPts val="500"/>
              </a:spcBef>
              <a:spcAft>
                <a:spcPts val="0"/>
              </a:spcAft>
              <a:buClr>
                <a:schemeClr val="lt1"/>
              </a:buClr>
              <a:buSzPts val="1800"/>
              <a:buChar char="•"/>
              <a:defRPr sz="1800"/>
            </a:lvl6pPr>
            <a:lvl7pPr indent="-342900" lvl="6" marL="3200400" algn="l">
              <a:lnSpc>
                <a:spcPct val="90000"/>
              </a:lnSpc>
              <a:spcBef>
                <a:spcPts val="500"/>
              </a:spcBef>
              <a:spcAft>
                <a:spcPts val="0"/>
              </a:spcAft>
              <a:buClr>
                <a:schemeClr val="lt1"/>
              </a:buClr>
              <a:buSzPts val="1800"/>
              <a:buChar char="•"/>
              <a:defRPr sz="1800"/>
            </a:lvl7pPr>
            <a:lvl8pPr indent="-342900" lvl="7" marL="3657600" algn="l">
              <a:lnSpc>
                <a:spcPct val="90000"/>
              </a:lnSpc>
              <a:spcBef>
                <a:spcPts val="500"/>
              </a:spcBef>
              <a:spcAft>
                <a:spcPts val="0"/>
              </a:spcAft>
              <a:buClr>
                <a:schemeClr val="lt1"/>
              </a:buClr>
              <a:buSzPts val="1800"/>
              <a:buChar char="•"/>
              <a:defRPr sz="1800"/>
            </a:lvl8pPr>
            <a:lvl9pPr indent="-342900" lvl="8" marL="4114800" algn="l">
              <a:lnSpc>
                <a:spcPct val="90000"/>
              </a:lnSpc>
              <a:spcBef>
                <a:spcPts val="500"/>
              </a:spcBef>
              <a:spcAft>
                <a:spcPts val="0"/>
              </a:spcAft>
              <a:buClr>
                <a:schemeClr val="lt1"/>
              </a:buClr>
              <a:buSzPts val="1800"/>
              <a:buChar char="•"/>
              <a:defRPr sz="1800"/>
            </a:lvl9pPr>
          </a:lstStyle>
          <a:p/>
        </p:txBody>
      </p:sp>
      <p:sp>
        <p:nvSpPr>
          <p:cNvPr id="67" name="Google Shape;67;p20"/>
          <p:cNvSpPr txBox="1"/>
          <p:nvPr>
            <p:ph idx="2" type="body"/>
          </p:nvPr>
        </p:nvSpPr>
        <p:spPr>
          <a:xfrm>
            <a:off x="1443741" y="3649682"/>
            <a:ext cx="3233096" cy="1933605"/>
          </a:xfrm>
          <a:prstGeom prst="rect">
            <a:avLst/>
          </a:prstGeom>
          <a:noFill/>
          <a:ln>
            <a:noFill/>
          </a:ln>
        </p:spPr>
        <p:txBody>
          <a:bodyPr anchorCtr="0" anchor="t" bIns="45700" lIns="91425" spcFirstLastPara="1" rIns="91425" wrap="square" tIns="45700">
            <a:normAutofit/>
          </a:bodyPr>
          <a:lstStyle>
            <a:lvl1pPr indent="-228600" lvl="0" marL="457200" algn="r">
              <a:lnSpc>
                <a:spcPct val="130000"/>
              </a:lnSpc>
              <a:spcBef>
                <a:spcPts val="1000"/>
              </a:spcBef>
              <a:spcAft>
                <a:spcPts val="0"/>
              </a:spcAft>
              <a:buClr>
                <a:schemeClr val="lt1"/>
              </a:buClr>
              <a:buSzPts val="1360"/>
              <a:buNone/>
              <a:defRPr sz="1600">
                <a:solidFill>
                  <a:schemeClr val="lt1"/>
                </a:solidFill>
              </a:defRPr>
            </a:lvl1pPr>
            <a:lvl2pPr indent="-228600" lvl="1" marL="914400" algn="l">
              <a:lnSpc>
                <a:spcPct val="130000"/>
              </a:lnSpc>
              <a:spcBef>
                <a:spcPts val="500"/>
              </a:spcBef>
              <a:spcAft>
                <a:spcPts val="0"/>
              </a:spcAft>
              <a:buClr>
                <a:schemeClr val="lt1"/>
              </a:buClr>
              <a:buSzPts val="1190"/>
              <a:buFont typeface="Oswald Light"/>
              <a:buNone/>
              <a:defRPr sz="1400"/>
            </a:lvl2pPr>
            <a:lvl3pPr indent="-228600" lvl="2" marL="1371600" algn="l">
              <a:lnSpc>
                <a:spcPct val="130000"/>
              </a:lnSpc>
              <a:spcBef>
                <a:spcPts val="500"/>
              </a:spcBef>
              <a:spcAft>
                <a:spcPts val="0"/>
              </a:spcAft>
              <a:buClr>
                <a:schemeClr val="lt1"/>
              </a:buClr>
              <a:buSzPts val="1020"/>
              <a:buNone/>
              <a:defRPr sz="1200"/>
            </a:lvl3pPr>
            <a:lvl4pPr indent="-228600" lvl="3" marL="1828800" algn="l">
              <a:lnSpc>
                <a:spcPct val="130000"/>
              </a:lnSpc>
              <a:spcBef>
                <a:spcPts val="500"/>
              </a:spcBef>
              <a:spcAft>
                <a:spcPts val="0"/>
              </a:spcAft>
              <a:buClr>
                <a:schemeClr val="lt1"/>
              </a:buClr>
              <a:buSzPts val="850"/>
              <a:buFont typeface="Oswald Light"/>
              <a:buNone/>
              <a:defRPr sz="1000"/>
            </a:lvl4pPr>
            <a:lvl5pPr indent="-228600" lvl="4" marL="2286000" algn="l">
              <a:lnSpc>
                <a:spcPct val="130000"/>
              </a:lnSpc>
              <a:spcBef>
                <a:spcPts val="500"/>
              </a:spcBef>
              <a:spcAft>
                <a:spcPts val="0"/>
              </a:spcAft>
              <a:buClr>
                <a:schemeClr val="lt1"/>
              </a:buClr>
              <a:buSzPts val="85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8" name="Google Shape;68;p20"/>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0"/>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1"/>
          <p:cNvSpPr txBox="1"/>
          <p:nvPr>
            <p:ph type="title"/>
          </p:nvPr>
        </p:nvSpPr>
        <p:spPr>
          <a:xfrm>
            <a:off x="1433543" y="1383126"/>
            <a:ext cx="3289886" cy="2045874"/>
          </a:xfrm>
          <a:prstGeom prst="rect">
            <a:avLst/>
          </a:prstGeom>
          <a:noFill/>
          <a:ln>
            <a:noFill/>
          </a:ln>
        </p:spPr>
        <p:txBody>
          <a:bodyPr anchorCtr="0" anchor="b" bIns="45700" lIns="91425" spcFirstLastPara="1" rIns="91425" wrap="square" tIns="45700">
            <a:noAutofit/>
          </a:bodyPr>
          <a:lstStyle>
            <a:lvl1pPr lvl="0" algn="r">
              <a:lnSpc>
                <a:spcPct val="120000"/>
              </a:lnSpc>
              <a:spcBef>
                <a:spcPts val="0"/>
              </a:spcBef>
              <a:spcAft>
                <a:spcPts val="0"/>
              </a:spcAft>
              <a:buClr>
                <a:schemeClr val="lt1"/>
              </a:buClr>
              <a:buSzPts val="2800"/>
              <a:buFont typeface="Oswald"/>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1"/>
          <p:cNvSpPr/>
          <p:nvPr>
            <p:ph idx="2" type="pic"/>
          </p:nvPr>
        </p:nvSpPr>
        <p:spPr>
          <a:xfrm>
            <a:off x="5334001" y="762000"/>
            <a:ext cx="5333999" cy="5334000"/>
          </a:xfrm>
          <a:prstGeom prst="rect">
            <a:avLst/>
          </a:prstGeom>
          <a:noFill/>
          <a:ln>
            <a:noFill/>
          </a:ln>
        </p:spPr>
      </p:sp>
      <p:sp>
        <p:nvSpPr>
          <p:cNvPr id="74" name="Google Shape;74;p21"/>
          <p:cNvSpPr txBox="1"/>
          <p:nvPr>
            <p:ph idx="1" type="body"/>
          </p:nvPr>
        </p:nvSpPr>
        <p:spPr>
          <a:xfrm>
            <a:off x="1433544" y="3649682"/>
            <a:ext cx="3243292" cy="1684317"/>
          </a:xfrm>
          <a:prstGeom prst="rect">
            <a:avLst/>
          </a:prstGeom>
          <a:noFill/>
          <a:ln>
            <a:noFill/>
          </a:ln>
        </p:spPr>
        <p:txBody>
          <a:bodyPr anchorCtr="0" anchor="t" bIns="45700" lIns="91425" spcFirstLastPara="1" rIns="91425" wrap="square" tIns="45700">
            <a:normAutofit/>
          </a:bodyPr>
          <a:lstStyle>
            <a:lvl1pPr indent="-228600" lvl="0" marL="457200" algn="r">
              <a:lnSpc>
                <a:spcPct val="130000"/>
              </a:lnSpc>
              <a:spcBef>
                <a:spcPts val="1000"/>
              </a:spcBef>
              <a:spcAft>
                <a:spcPts val="0"/>
              </a:spcAft>
              <a:buClr>
                <a:schemeClr val="lt1"/>
              </a:buClr>
              <a:buSzPts val="1360"/>
              <a:buNone/>
              <a:defRPr sz="1600">
                <a:solidFill>
                  <a:schemeClr val="lt1"/>
                </a:solidFill>
              </a:defRPr>
            </a:lvl1pPr>
            <a:lvl2pPr indent="-228600" lvl="1" marL="914400" algn="l">
              <a:lnSpc>
                <a:spcPct val="130000"/>
              </a:lnSpc>
              <a:spcBef>
                <a:spcPts val="500"/>
              </a:spcBef>
              <a:spcAft>
                <a:spcPts val="0"/>
              </a:spcAft>
              <a:buClr>
                <a:schemeClr val="lt1"/>
              </a:buClr>
              <a:buSzPts val="1190"/>
              <a:buFont typeface="Oswald Light"/>
              <a:buNone/>
              <a:defRPr sz="1400"/>
            </a:lvl2pPr>
            <a:lvl3pPr indent="-228600" lvl="2" marL="1371600" algn="l">
              <a:lnSpc>
                <a:spcPct val="130000"/>
              </a:lnSpc>
              <a:spcBef>
                <a:spcPts val="500"/>
              </a:spcBef>
              <a:spcAft>
                <a:spcPts val="0"/>
              </a:spcAft>
              <a:buClr>
                <a:schemeClr val="lt1"/>
              </a:buClr>
              <a:buSzPts val="1020"/>
              <a:buNone/>
              <a:defRPr sz="1200"/>
            </a:lvl3pPr>
            <a:lvl4pPr indent="-228600" lvl="3" marL="1828800" algn="l">
              <a:lnSpc>
                <a:spcPct val="130000"/>
              </a:lnSpc>
              <a:spcBef>
                <a:spcPts val="500"/>
              </a:spcBef>
              <a:spcAft>
                <a:spcPts val="0"/>
              </a:spcAft>
              <a:buClr>
                <a:schemeClr val="lt1"/>
              </a:buClr>
              <a:buSzPts val="850"/>
              <a:buFont typeface="Oswald Light"/>
              <a:buNone/>
              <a:defRPr sz="1000"/>
            </a:lvl4pPr>
            <a:lvl5pPr indent="-228600" lvl="4" marL="2286000" algn="l">
              <a:lnSpc>
                <a:spcPct val="130000"/>
              </a:lnSpc>
              <a:spcBef>
                <a:spcPts val="500"/>
              </a:spcBef>
              <a:spcAft>
                <a:spcPts val="0"/>
              </a:spcAft>
              <a:buClr>
                <a:schemeClr val="lt1"/>
              </a:buClr>
              <a:buSzPts val="85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5" name="Google Shape;75;p21"/>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1429566" y="1041621"/>
            <a:ext cx="9238434" cy="861383"/>
          </a:xfrm>
          <a:prstGeom prst="rect">
            <a:avLst/>
          </a:prstGeom>
          <a:noFill/>
          <a:ln>
            <a:noFill/>
          </a:ln>
        </p:spPr>
        <p:txBody>
          <a:bodyPr anchorCtr="0" anchor="b" bIns="45700" lIns="91425" spcFirstLastPara="1" rIns="91425" wrap="square" tIns="45700">
            <a:noAutofit/>
          </a:bodyPr>
          <a:lstStyle>
            <a:lvl1pPr lvl="0" marR="0" rtl="0" algn="l">
              <a:lnSpc>
                <a:spcPct val="120000"/>
              </a:lnSpc>
              <a:spcBef>
                <a:spcPts val="0"/>
              </a:spcBef>
              <a:spcAft>
                <a:spcPts val="0"/>
              </a:spcAft>
              <a:buClr>
                <a:schemeClr val="lt1"/>
              </a:buClr>
              <a:buSzPts val="2800"/>
              <a:buFont typeface="Oswald"/>
              <a:buNone/>
              <a:defRPr b="1" i="0" sz="2800" u="none" cap="none" strike="noStrike">
                <a:solidFill>
                  <a:schemeClr val="lt1"/>
                </a:solidFill>
                <a:latin typeface="Oswald"/>
                <a:ea typeface="Oswald"/>
                <a:cs typeface="Oswald"/>
                <a:sym typeface="Oswa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1429566" y="2285999"/>
            <a:ext cx="9238434" cy="3810001"/>
          </a:xfrm>
          <a:prstGeom prst="rect">
            <a:avLst/>
          </a:prstGeom>
          <a:noFill/>
          <a:ln>
            <a:noFill/>
          </a:ln>
        </p:spPr>
        <p:txBody>
          <a:bodyPr anchorCtr="0" anchor="t" bIns="45700" lIns="91425" spcFirstLastPara="1" rIns="91425" wrap="square" tIns="45700">
            <a:normAutofit/>
          </a:bodyPr>
          <a:lstStyle>
            <a:lvl1pPr indent="-325755" lvl="0" marL="457200" marR="0" rtl="0" algn="l">
              <a:lnSpc>
                <a:spcPct val="130000"/>
              </a:lnSpc>
              <a:spcBef>
                <a:spcPts val="1000"/>
              </a:spcBef>
              <a:spcAft>
                <a:spcPts val="0"/>
              </a:spcAft>
              <a:buClr>
                <a:schemeClr val="lt1"/>
              </a:buClr>
              <a:buSzPts val="1530"/>
              <a:buFont typeface="Arial"/>
              <a:buChar char="•"/>
              <a:defRPr b="0" i="0" sz="1800" u="none" cap="none" strike="noStrike">
                <a:solidFill>
                  <a:schemeClr val="lt1"/>
                </a:solidFill>
                <a:latin typeface="Oswald Light"/>
                <a:ea typeface="Oswald Light"/>
                <a:cs typeface="Oswald Light"/>
                <a:sym typeface="Oswald Light"/>
              </a:defRPr>
            </a:lvl1pPr>
            <a:lvl2pPr indent="-228600" lvl="1" marL="914400" marR="0" rtl="0" algn="l">
              <a:lnSpc>
                <a:spcPct val="130000"/>
              </a:lnSpc>
              <a:spcBef>
                <a:spcPts val="500"/>
              </a:spcBef>
              <a:spcAft>
                <a:spcPts val="0"/>
              </a:spcAft>
              <a:buClr>
                <a:schemeClr val="lt1"/>
              </a:buClr>
              <a:buSzPts val="1360"/>
              <a:buFont typeface="Oswald Light"/>
              <a:buNone/>
              <a:defRPr b="1" i="0" sz="1600" u="none" cap="none" strike="noStrike">
                <a:solidFill>
                  <a:schemeClr val="lt1"/>
                </a:solidFill>
                <a:latin typeface="Oswald Light"/>
                <a:ea typeface="Oswald Light"/>
                <a:cs typeface="Oswald Light"/>
                <a:sym typeface="Oswald Light"/>
              </a:defRPr>
            </a:lvl2pPr>
            <a:lvl3pPr indent="-304164" lvl="2" marL="1371600" marR="0" rtl="0" algn="l">
              <a:lnSpc>
                <a:spcPct val="130000"/>
              </a:lnSpc>
              <a:spcBef>
                <a:spcPts val="500"/>
              </a:spcBef>
              <a:spcAft>
                <a:spcPts val="0"/>
              </a:spcAft>
              <a:buClr>
                <a:schemeClr val="lt1"/>
              </a:buClr>
              <a:buSzPts val="1190"/>
              <a:buFont typeface="Arial"/>
              <a:buChar char="•"/>
              <a:defRPr b="0" i="0" sz="1400" u="none" cap="none" strike="noStrike">
                <a:solidFill>
                  <a:schemeClr val="lt1"/>
                </a:solidFill>
                <a:latin typeface="Oswald Light"/>
                <a:ea typeface="Oswald Light"/>
                <a:cs typeface="Oswald Light"/>
                <a:sym typeface="Oswald Light"/>
              </a:defRPr>
            </a:lvl3pPr>
            <a:lvl4pPr indent="-228600" lvl="3" marL="1828800" marR="0" rtl="0" algn="l">
              <a:lnSpc>
                <a:spcPct val="130000"/>
              </a:lnSpc>
              <a:spcBef>
                <a:spcPts val="500"/>
              </a:spcBef>
              <a:spcAft>
                <a:spcPts val="0"/>
              </a:spcAft>
              <a:buClr>
                <a:schemeClr val="lt1"/>
              </a:buClr>
              <a:buSzPts val="1020"/>
              <a:buFont typeface="Oswald Light"/>
              <a:buNone/>
              <a:defRPr b="1" i="0" sz="1200" u="none" cap="none" strike="noStrike">
                <a:solidFill>
                  <a:schemeClr val="lt1"/>
                </a:solidFill>
                <a:latin typeface="Oswald Light"/>
                <a:ea typeface="Oswald Light"/>
                <a:cs typeface="Oswald Light"/>
                <a:sym typeface="Oswald Light"/>
              </a:defRPr>
            </a:lvl4pPr>
            <a:lvl5pPr indent="-293370" lvl="4" marL="2286000" marR="0" rtl="0" algn="l">
              <a:lnSpc>
                <a:spcPct val="130000"/>
              </a:lnSpc>
              <a:spcBef>
                <a:spcPts val="500"/>
              </a:spcBef>
              <a:spcAft>
                <a:spcPts val="0"/>
              </a:spcAft>
              <a:buClr>
                <a:schemeClr val="lt1"/>
              </a:buClr>
              <a:buSzPts val="1020"/>
              <a:buFont typeface="Arial"/>
              <a:buChar char="•"/>
              <a:defRPr b="0" i="0" sz="1200" u="none" cap="none" strike="noStrike">
                <a:solidFill>
                  <a:schemeClr val="lt1"/>
                </a:solidFill>
                <a:latin typeface="Oswald Light"/>
                <a:ea typeface="Oswald Light"/>
                <a:cs typeface="Oswald Light"/>
                <a:sym typeface="Oswald Light"/>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swald Light"/>
                <a:ea typeface="Oswald Light"/>
                <a:cs typeface="Oswald Light"/>
                <a:sym typeface="Oswald Light"/>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swald Light"/>
                <a:ea typeface="Oswald Light"/>
                <a:cs typeface="Oswald Light"/>
                <a:sym typeface="Oswald Light"/>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swald Light"/>
                <a:ea typeface="Oswald Light"/>
                <a:cs typeface="Oswald Light"/>
                <a:sym typeface="Oswald Light"/>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swald Light"/>
                <a:ea typeface="Oswald Light"/>
                <a:cs typeface="Oswald Light"/>
                <a:sym typeface="Oswald Light"/>
              </a:defRPr>
            </a:lvl9pPr>
          </a:lstStyle>
          <a:p/>
        </p:txBody>
      </p:sp>
      <p:sp>
        <p:nvSpPr>
          <p:cNvPr id="12" name="Google Shape;12;p12"/>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700" u="none" cap="none" strike="noStrike">
                <a:solidFill>
                  <a:schemeClr val="lt1"/>
                </a:solidFill>
                <a:latin typeface="Oswald Light"/>
                <a:ea typeface="Oswald Light"/>
                <a:cs typeface="Oswald Light"/>
                <a:sym typeface="Oswald Light"/>
              </a:defRPr>
            </a:lvl1pPr>
            <a:lvl2pPr lvl="1"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2pPr>
            <a:lvl3pPr lvl="2"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3pPr>
            <a:lvl4pPr lvl="3"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4pPr>
            <a:lvl5pPr lvl="4"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5pPr>
            <a:lvl6pPr lvl="5"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6pPr>
            <a:lvl7pPr lvl="6"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7pPr>
            <a:lvl8pPr lvl="7"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8pPr>
            <a:lvl9pPr lvl="8"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9pPr>
          </a:lstStyle>
          <a:p/>
        </p:txBody>
      </p:sp>
      <p:sp>
        <p:nvSpPr>
          <p:cNvPr id="13" name="Google Shape;13;p12"/>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700" u="none" cap="none" strike="noStrike">
                <a:solidFill>
                  <a:schemeClr val="lt1"/>
                </a:solidFill>
                <a:latin typeface="Oswald Light"/>
                <a:ea typeface="Oswald Light"/>
                <a:cs typeface="Oswald Light"/>
                <a:sym typeface="Oswald Light"/>
              </a:defRPr>
            </a:lvl1pPr>
            <a:lvl2pPr lvl="1"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2pPr>
            <a:lvl3pPr lvl="2"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3pPr>
            <a:lvl4pPr lvl="3"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4pPr>
            <a:lvl5pPr lvl="4"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5pPr>
            <a:lvl6pPr lvl="5"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6pPr>
            <a:lvl7pPr lvl="6"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7pPr>
            <a:lvl8pPr lvl="7"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8pPr>
            <a:lvl9pPr lvl="8" marR="0" rtl="0" algn="l">
              <a:spcBef>
                <a:spcPts val="0"/>
              </a:spcBef>
              <a:spcAft>
                <a:spcPts val="0"/>
              </a:spcAft>
              <a:buSzPts val="1400"/>
              <a:buNone/>
              <a:defRPr b="0" i="0" sz="1800" u="none" cap="none" strike="noStrike">
                <a:solidFill>
                  <a:schemeClr val="lt1"/>
                </a:solidFill>
                <a:latin typeface="Oswald Light"/>
                <a:ea typeface="Oswald Light"/>
                <a:cs typeface="Oswald Light"/>
                <a:sym typeface="Oswald Light"/>
              </a:defRPr>
            </a:lvl9pPr>
          </a:lstStyle>
          <a:p/>
        </p:txBody>
      </p:sp>
      <p:sp>
        <p:nvSpPr>
          <p:cNvPr id="14" name="Google Shape;14;p12"/>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600" u="none" cap="none" strike="noStrike">
                <a:solidFill>
                  <a:schemeClr val="lt1"/>
                </a:solidFill>
                <a:latin typeface="Oswald"/>
                <a:ea typeface="Oswald"/>
                <a:cs typeface="Oswald"/>
                <a:sym typeface="Oswald"/>
              </a:defRPr>
            </a:lvl1pPr>
            <a:lvl2pPr indent="0" lvl="1" marL="0" marR="0" rtl="0" algn="ctr">
              <a:spcBef>
                <a:spcPts val="0"/>
              </a:spcBef>
              <a:buNone/>
              <a:defRPr b="1" i="0" sz="1600" u="none" cap="none" strike="noStrike">
                <a:solidFill>
                  <a:schemeClr val="lt1"/>
                </a:solidFill>
                <a:latin typeface="Oswald"/>
                <a:ea typeface="Oswald"/>
                <a:cs typeface="Oswald"/>
                <a:sym typeface="Oswald"/>
              </a:defRPr>
            </a:lvl2pPr>
            <a:lvl3pPr indent="0" lvl="2" marL="0" marR="0" rtl="0" algn="ctr">
              <a:spcBef>
                <a:spcPts val="0"/>
              </a:spcBef>
              <a:buNone/>
              <a:defRPr b="1" i="0" sz="1600" u="none" cap="none" strike="noStrike">
                <a:solidFill>
                  <a:schemeClr val="lt1"/>
                </a:solidFill>
                <a:latin typeface="Oswald"/>
                <a:ea typeface="Oswald"/>
                <a:cs typeface="Oswald"/>
                <a:sym typeface="Oswald"/>
              </a:defRPr>
            </a:lvl3pPr>
            <a:lvl4pPr indent="0" lvl="3" marL="0" marR="0" rtl="0" algn="ctr">
              <a:spcBef>
                <a:spcPts val="0"/>
              </a:spcBef>
              <a:buNone/>
              <a:defRPr b="1" i="0" sz="1600" u="none" cap="none" strike="noStrike">
                <a:solidFill>
                  <a:schemeClr val="lt1"/>
                </a:solidFill>
                <a:latin typeface="Oswald"/>
                <a:ea typeface="Oswald"/>
                <a:cs typeface="Oswald"/>
                <a:sym typeface="Oswald"/>
              </a:defRPr>
            </a:lvl4pPr>
            <a:lvl5pPr indent="0" lvl="4" marL="0" marR="0" rtl="0" algn="ctr">
              <a:spcBef>
                <a:spcPts val="0"/>
              </a:spcBef>
              <a:buNone/>
              <a:defRPr b="1" i="0" sz="1600" u="none" cap="none" strike="noStrike">
                <a:solidFill>
                  <a:schemeClr val="lt1"/>
                </a:solidFill>
                <a:latin typeface="Oswald"/>
                <a:ea typeface="Oswald"/>
                <a:cs typeface="Oswald"/>
                <a:sym typeface="Oswald"/>
              </a:defRPr>
            </a:lvl5pPr>
            <a:lvl6pPr indent="0" lvl="5" marL="0" marR="0" rtl="0" algn="ctr">
              <a:spcBef>
                <a:spcPts val="0"/>
              </a:spcBef>
              <a:buNone/>
              <a:defRPr b="1" i="0" sz="1600" u="none" cap="none" strike="noStrike">
                <a:solidFill>
                  <a:schemeClr val="lt1"/>
                </a:solidFill>
                <a:latin typeface="Oswald"/>
                <a:ea typeface="Oswald"/>
                <a:cs typeface="Oswald"/>
                <a:sym typeface="Oswald"/>
              </a:defRPr>
            </a:lvl6pPr>
            <a:lvl7pPr indent="0" lvl="6" marL="0" marR="0" rtl="0" algn="ctr">
              <a:spcBef>
                <a:spcPts val="0"/>
              </a:spcBef>
              <a:buNone/>
              <a:defRPr b="1" i="0" sz="1600" u="none" cap="none" strike="noStrike">
                <a:solidFill>
                  <a:schemeClr val="lt1"/>
                </a:solidFill>
                <a:latin typeface="Oswald"/>
                <a:ea typeface="Oswald"/>
                <a:cs typeface="Oswald"/>
                <a:sym typeface="Oswald"/>
              </a:defRPr>
            </a:lvl7pPr>
            <a:lvl8pPr indent="0" lvl="7" marL="0" marR="0" rtl="0" algn="ctr">
              <a:spcBef>
                <a:spcPts val="0"/>
              </a:spcBef>
              <a:buNone/>
              <a:defRPr b="1" i="0" sz="1600" u="none" cap="none" strike="noStrike">
                <a:solidFill>
                  <a:schemeClr val="lt1"/>
                </a:solidFill>
                <a:latin typeface="Oswald"/>
                <a:ea typeface="Oswald"/>
                <a:cs typeface="Oswald"/>
                <a:sym typeface="Oswald"/>
              </a:defRPr>
            </a:lvl8pPr>
            <a:lvl9pPr indent="0" lvl="8" marL="0" marR="0" rtl="0" algn="ctr">
              <a:spcBef>
                <a:spcPts val="0"/>
              </a:spcBef>
              <a:buNone/>
              <a:defRPr b="1" i="0" sz="1600" u="none" cap="none" strike="noStrike">
                <a:solidFill>
                  <a:schemeClr val="lt1"/>
                </a:solidFill>
                <a:latin typeface="Oswald"/>
                <a:ea typeface="Oswald"/>
                <a:cs typeface="Oswald"/>
                <a:sym typeface="Oswald"/>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80">
          <p15:clr>
            <a:srgbClr val="F26B43"/>
          </p15:clr>
        </p15:guide>
        <p15:guide id="2" pos="3840">
          <p15:clr>
            <a:srgbClr val="F26B43"/>
          </p15:clr>
        </p15:guide>
        <p15:guide id="3" pos="7200">
          <p15:clr>
            <a:srgbClr val="F26B43"/>
          </p15:clr>
        </p15:guide>
        <p15:guide id="4" pos="6720">
          <p15:clr>
            <a:srgbClr val="F26B43"/>
          </p15:clr>
        </p15:guide>
        <p15:guide id="5" pos="480">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5.jpg"/><Relationship Id="rId5"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jp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 name="Shape 93"/>
        <p:cNvGrpSpPr/>
        <p:nvPr/>
      </p:nvGrpSpPr>
      <p:grpSpPr>
        <a:xfrm>
          <a:off x="0" y="0"/>
          <a:ext cx="0" cy="0"/>
          <a:chOff x="0" y="0"/>
          <a:chExt cx="0" cy="0"/>
        </a:xfrm>
      </p:grpSpPr>
      <p:pic>
        <p:nvPicPr>
          <p:cNvPr descr="A large green leaves with large veins&#10;&#10;Description automatically generated" id="94" name="Google Shape;94;p1"/>
          <p:cNvPicPr preferRelativeResize="0"/>
          <p:nvPr/>
        </p:nvPicPr>
        <p:blipFill rotWithShape="1">
          <a:blip r:embed="rId3">
            <a:alphaModFix/>
          </a:blip>
          <a:srcRect b="0" l="0" r="0" t="0"/>
          <a:stretch/>
        </p:blipFill>
        <p:spPr>
          <a:xfrm>
            <a:off x="574074" y="169905"/>
            <a:ext cx="11234349" cy="6521165"/>
          </a:xfrm>
          <a:prstGeom prst="rect">
            <a:avLst/>
          </a:prstGeom>
          <a:noFill/>
          <a:ln>
            <a:noFill/>
          </a:ln>
        </p:spPr>
      </p:pic>
      <p:sp>
        <p:nvSpPr>
          <p:cNvPr id="95" name="Google Shape;95;p1"/>
          <p:cNvSpPr txBox="1"/>
          <p:nvPr>
            <p:ph type="ctrTitle"/>
          </p:nvPr>
        </p:nvSpPr>
        <p:spPr>
          <a:xfrm>
            <a:off x="1480890" y="629553"/>
            <a:ext cx="9231410" cy="2685809"/>
          </a:xfrm>
          <a:prstGeom prst="rect">
            <a:avLst/>
          </a:prstGeom>
          <a:solidFill>
            <a:srgbClr val="215438"/>
          </a:solidFill>
          <a:ln>
            <a:noFill/>
          </a:ln>
        </p:spPr>
        <p:txBody>
          <a:bodyPr anchorCtr="0" anchor="b" bIns="45700" lIns="91425" spcFirstLastPara="1" rIns="91425" wrap="square" tIns="45700">
            <a:normAutofit fontScale="90000"/>
          </a:bodyPr>
          <a:lstStyle/>
          <a:p>
            <a:pPr indent="0" lvl="0" marL="0" rtl="0" algn="ctr">
              <a:lnSpc>
                <a:spcPct val="120000"/>
              </a:lnSpc>
              <a:spcBef>
                <a:spcPts val="0"/>
              </a:spcBef>
              <a:spcAft>
                <a:spcPts val="0"/>
              </a:spcAft>
              <a:buClr>
                <a:schemeClr val="lt1"/>
              </a:buClr>
              <a:buSzPct val="100000"/>
              <a:buFont typeface="Oswald"/>
              <a:buNone/>
            </a:pPr>
            <a:r>
              <a:rPr lang="en-US" sz="5500"/>
              <a:t>TISSUE CULTURE AND FIELD COMPARISON OF SALT WATER RESISTANT TARO</a:t>
            </a:r>
            <a:endParaRPr/>
          </a:p>
        </p:txBody>
      </p:sp>
      <p:sp>
        <p:nvSpPr>
          <p:cNvPr id="96" name="Google Shape;96;p1"/>
          <p:cNvSpPr txBox="1"/>
          <p:nvPr>
            <p:ph idx="1" type="subTitle"/>
          </p:nvPr>
        </p:nvSpPr>
        <p:spPr>
          <a:xfrm>
            <a:off x="2531214" y="3841409"/>
            <a:ext cx="7132335" cy="1909900"/>
          </a:xfrm>
          <a:prstGeom prst="rect">
            <a:avLst/>
          </a:prstGeom>
          <a:solidFill>
            <a:srgbClr val="215438"/>
          </a:solidFill>
          <a:ln>
            <a:noFill/>
          </a:ln>
        </p:spPr>
        <p:txBody>
          <a:bodyPr anchorCtr="0" anchor="t" bIns="45700" lIns="91425" spcFirstLastPara="1" rIns="91425" wrap="square" tIns="45700">
            <a:normAutofit/>
          </a:bodyPr>
          <a:lstStyle/>
          <a:p>
            <a:pPr indent="0" lvl="0" marL="0" rtl="0" algn="ctr">
              <a:lnSpc>
                <a:spcPct val="130000"/>
              </a:lnSpc>
              <a:spcBef>
                <a:spcPts val="0"/>
              </a:spcBef>
              <a:spcAft>
                <a:spcPts val="0"/>
              </a:spcAft>
              <a:buClr>
                <a:schemeClr val="lt1"/>
              </a:buClr>
              <a:buSzPts val="1275"/>
              <a:buNone/>
            </a:pPr>
            <a:r>
              <a:rPr lang="en-US" sz="1500"/>
              <a:t>Limei R. Orukei</a:t>
            </a:r>
            <a:endParaRPr sz="1500"/>
          </a:p>
          <a:p>
            <a:pPr indent="0" lvl="0" marL="0" rtl="0" algn="ctr">
              <a:lnSpc>
                <a:spcPct val="130000"/>
              </a:lnSpc>
              <a:spcBef>
                <a:spcPts val="1000"/>
              </a:spcBef>
              <a:spcAft>
                <a:spcPts val="0"/>
              </a:spcAft>
              <a:buClr>
                <a:schemeClr val="lt1"/>
              </a:buClr>
              <a:buSzPts val="1275"/>
              <a:buNone/>
            </a:pPr>
            <a:r>
              <a:rPr lang="en-US" sz="1500"/>
              <a:t>Mentors: Christopher Kitalong, PhD, Palau Community College - CRE, Elchung G. Hideyos, MA, Palau Community College-CRE, Emengel Singich, Palau Community College-CRE, Sayaka Naito, Palau Community College – CRE, Marinca Faimau, Northern Arizona University, Jack Layton Pacific Academic Institute for Research</a:t>
            </a:r>
            <a:endParaRPr/>
          </a:p>
        </p:txBody>
      </p:sp>
      <p:pic>
        <p:nvPicPr>
          <p:cNvPr descr="A logo for a college&#10;&#10;Description automatically generated" id="97" name="Google Shape;97;p1"/>
          <p:cNvPicPr preferRelativeResize="0"/>
          <p:nvPr/>
        </p:nvPicPr>
        <p:blipFill rotWithShape="1">
          <a:blip r:embed="rId4">
            <a:alphaModFix/>
          </a:blip>
          <a:srcRect b="0" l="0" r="0" t="0"/>
          <a:stretch/>
        </p:blipFill>
        <p:spPr>
          <a:xfrm>
            <a:off x="-644" y="6186410"/>
            <a:ext cx="1154585" cy="682531"/>
          </a:xfrm>
          <a:prstGeom prst="rect">
            <a:avLst/>
          </a:prstGeom>
          <a:noFill/>
          <a:ln>
            <a:noFill/>
          </a:ln>
        </p:spPr>
      </p:pic>
      <p:pic>
        <p:nvPicPr>
          <p:cNvPr id="98" name="Google Shape;98;p1"/>
          <p:cNvPicPr preferRelativeResize="0"/>
          <p:nvPr/>
        </p:nvPicPr>
        <p:blipFill rotWithShape="1">
          <a:blip r:embed="rId5">
            <a:alphaModFix/>
          </a:blip>
          <a:srcRect b="0" l="0" r="0" t="0"/>
          <a:stretch/>
        </p:blipFill>
        <p:spPr>
          <a:xfrm>
            <a:off x="1151753" y="6186410"/>
            <a:ext cx="1149455" cy="676274"/>
          </a:xfrm>
          <a:prstGeom prst="rect">
            <a:avLst/>
          </a:prstGeom>
          <a:noFill/>
          <a:ln>
            <a:noFill/>
          </a:ln>
        </p:spPr>
      </p:pic>
      <p:pic>
        <p:nvPicPr>
          <p:cNvPr descr="A logo for a company&#10;&#10;Description automatically generated" id="99" name="Google Shape;99;p1"/>
          <p:cNvPicPr preferRelativeResize="0"/>
          <p:nvPr/>
        </p:nvPicPr>
        <p:blipFill rotWithShape="1">
          <a:blip r:embed="rId6">
            <a:alphaModFix/>
          </a:blip>
          <a:srcRect b="0" l="0" r="0" t="0"/>
          <a:stretch/>
        </p:blipFill>
        <p:spPr>
          <a:xfrm>
            <a:off x="2300288" y="6186488"/>
            <a:ext cx="1154585" cy="676274"/>
          </a:xfrm>
          <a:prstGeom prst="rect">
            <a:avLst/>
          </a:prstGeom>
          <a:noFill/>
          <a:ln>
            <a:noFill/>
          </a:ln>
        </p:spPr>
      </p:pic>
      <p:pic>
        <p:nvPicPr>
          <p:cNvPr descr="A collage of a plant&#10;&#10;Description automatically generated" id="100" name="Google Shape;100;p1"/>
          <p:cNvPicPr preferRelativeResize="0"/>
          <p:nvPr/>
        </p:nvPicPr>
        <p:blipFill rotWithShape="1">
          <a:blip r:embed="rId7">
            <a:alphaModFix/>
          </a:blip>
          <a:srcRect b="0" l="0" r="0" t="0"/>
          <a:stretch/>
        </p:blipFill>
        <p:spPr>
          <a:xfrm>
            <a:off x="3452813" y="6198363"/>
            <a:ext cx="2228850" cy="666750"/>
          </a:xfrm>
          <a:prstGeom prst="rect">
            <a:avLst/>
          </a:prstGeom>
          <a:noFill/>
          <a:ln>
            <a:noFill/>
          </a:ln>
        </p:spPr>
      </p:pic>
      <p:pic>
        <p:nvPicPr>
          <p:cNvPr descr="A close-up of a text&#10;&#10;Description automatically generated" id="101" name="Google Shape;101;p1"/>
          <p:cNvPicPr preferRelativeResize="0"/>
          <p:nvPr/>
        </p:nvPicPr>
        <p:blipFill rotWithShape="1">
          <a:blip r:embed="rId8">
            <a:alphaModFix/>
          </a:blip>
          <a:srcRect b="0" l="0" r="0" t="0"/>
          <a:stretch/>
        </p:blipFill>
        <p:spPr>
          <a:xfrm>
            <a:off x="5686425" y="6197600"/>
            <a:ext cx="3505200" cy="673100"/>
          </a:xfrm>
          <a:prstGeom prst="rect">
            <a:avLst/>
          </a:prstGeom>
          <a:noFill/>
          <a:ln>
            <a:noFill/>
          </a:ln>
        </p:spPr>
      </p:pic>
      <p:pic>
        <p:nvPicPr>
          <p:cNvPr descr="A close-up of a sign&#10;&#10;Description automatically generated" id="102" name="Google Shape;102;p1"/>
          <p:cNvPicPr preferRelativeResize="0"/>
          <p:nvPr/>
        </p:nvPicPr>
        <p:blipFill rotWithShape="1">
          <a:blip r:embed="rId9">
            <a:alphaModFix/>
          </a:blip>
          <a:srcRect b="0" l="0" r="0" t="0"/>
          <a:stretch/>
        </p:blipFill>
        <p:spPr>
          <a:xfrm>
            <a:off x="9205913" y="6191250"/>
            <a:ext cx="2990850" cy="666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Taro (Colocasia esculenta): Dasheen mosaic | Pathogen: Dashe… | Flickr" id="205" name="Google Shape;205;p10"/>
          <p:cNvPicPr preferRelativeResize="0"/>
          <p:nvPr/>
        </p:nvPicPr>
        <p:blipFill rotWithShape="1">
          <a:blip r:embed="rId3">
            <a:alphaModFix/>
          </a:blip>
          <a:srcRect b="0" l="0" r="0" t="0"/>
          <a:stretch/>
        </p:blipFill>
        <p:spPr>
          <a:xfrm>
            <a:off x="-20059" y="0"/>
            <a:ext cx="12182475" cy="6858000"/>
          </a:xfrm>
          <a:prstGeom prst="rect">
            <a:avLst/>
          </a:prstGeom>
          <a:noFill/>
          <a:ln>
            <a:noFill/>
          </a:ln>
        </p:spPr>
      </p:pic>
      <p:sp>
        <p:nvSpPr>
          <p:cNvPr id="206" name="Google Shape;206;p10"/>
          <p:cNvSpPr txBox="1"/>
          <p:nvPr>
            <p:ph type="title"/>
          </p:nvPr>
        </p:nvSpPr>
        <p:spPr>
          <a:xfrm>
            <a:off x="2252253" y="68542"/>
            <a:ext cx="4466409" cy="641316"/>
          </a:xfrm>
          <a:prstGeom prst="rect">
            <a:avLst/>
          </a:prstGeom>
          <a:solidFill>
            <a:schemeClr val="dk1"/>
          </a:solidFill>
          <a:ln>
            <a:noFill/>
          </a:ln>
        </p:spPr>
        <p:txBody>
          <a:bodyPr anchorCtr="0" anchor="b" bIns="45700" lIns="91425" spcFirstLastPara="1" rIns="91425" wrap="square" tIns="45700">
            <a:noAutofit/>
          </a:bodyPr>
          <a:lstStyle/>
          <a:p>
            <a:pPr indent="0" lvl="0" marL="0" rtl="0" algn="ctr">
              <a:lnSpc>
                <a:spcPct val="120000"/>
              </a:lnSpc>
              <a:spcBef>
                <a:spcPts val="0"/>
              </a:spcBef>
              <a:spcAft>
                <a:spcPts val="0"/>
              </a:spcAft>
              <a:buClr>
                <a:schemeClr val="lt1"/>
              </a:buClr>
              <a:buSzPts val="2800"/>
              <a:buFont typeface="Oswald"/>
              <a:buNone/>
            </a:pPr>
            <a:r>
              <a:rPr lang="en-US"/>
              <a:t>FUTURE DIRECTIONS</a:t>
            </a:r>
            <a:endParaRPr/>
          </a:p>
        </p:txBody>
      </p:sp>
      <p:sp>
        <p:nvSpPr>
          <p:cNvPr id="207" name="Google Shape;207;p10"/>
          <p:cNvSpPr txBox="1"/>
          <p:nvPr>
            <p:ph idx="1" type="body"/>
          </p:nvPr>
        </p:nvSpPr>
        <p:spPr>
          <a:xfrm>
            <a:off x="1230632" y="641316"/>
            <a:ext cx="6236772" cy="6148142"/>
          </a:xfrm>
          <a:prstGeom prst="rect">
            <a:avLst/>
          </a:prstGeom>
          <a:solidFill>
            <a:srgbClr val="215438"/>
          </a:solidFill>
          <a:ln>
            <a:noFill/>
          </a:ln>
        </p:spPr>
        <p:txBody>
          <a:bodyPr anchorCtr="0" anchor="t" bIns="45700" lIns="91425" spcFirstLastPara="1" rIns="91425" wrap="square" tIns="45700">
            <a:noAutofit/>
          </a:bodyPr>
          <a:lstStyle/>
          <a:p>
            <a:pPr indent="-274320" lvl="0" marL="274320" rtl="0" algn="l">
              <a:lnSpc>
                <a:spcPct val="130000"/>
              </a:lnSpc>
              <a:spcBef>
                <a:spcPts val="0"/>
              </a:spcBef>
              <a:spcAft>
                <a:spcPts val="0"/>
              </a:spcAft>
              <a:buClr>
                <a:schemeClr val="lt1"/>
              </a:buClr>
              <a:buSzPts val="1530"/>
              <a:buChar char="•"/>
            </a:pPr>
            <a:r>
              <a:rPr lang="en-US"/>
              <a:t>Plant taro varieties that are present in taro patches that are affected by saltwater inundation.</a:t>
            </a:r>
            <a:endParaRPr/>
          </a:p>
          <a:p>
            <a:pPr indent="-274320" lvl="0" marL="274320" rtl="0" algn="l">
              <a:lnSpc>
                <a:spcPct val="130000"/>
              </a:lnSpc>
              <a:spcBef>
                <a:spcPts val="1000"/>
              </a:spcBef>
              <a:spcAft>
                <a:spcPts val="0"/>
              </a:spcAft>
              <a:buClr>
                <a:schemeClr val="lt1"/>
              </a:buClr>
              <a:buSzPts val="1530"/>
              <a:buChar char="•"/>
            </a:pPr>
            <a:r>
              <a:rPr lang="en-US"/>
              <a:t>Improve drainage system to match traditional methods.</a:t>
            </a:r>
            <a:endParaRPr/>
          </a:p>
          <a:p>
            <a:pPr indent="-274320" lvl="0" marL="274320" rtl="0" algn="l">
              <a:lnSpc>
                <a:spcPct val="130000"/>
              </a:lnSpc>
              <a:spcBef>
                <a:spcPts val="1000"/>
              </a:spcBef>
              <a:spcAft>
                <a:spcPts val="0"/>
              </a:spcAft>
              <a:buClr>
                <a:schemeClr val="lt1"/>
              </a:buClr>
              <a:buSzPts val="1530"/>
              <a:buChar char="•"/>
            </a:pPr>
            <a:r>
              <a:rPr lang="en-US"/>
              <a:t>Conduct field tests on salt resistant taro varieties with relation to salinity in field.</a:t>
            </a:r>
            <a:endParaRPr/>
          </a:p>
          <a:p>
            <a:pPr indent="-274320" lvl="0" marL="274320" rtl="0" algn="l">
              <a:lnSpc>
                <a:spcPct val="130000"/>
              </a:lnSpc>
              <a:spcBef>
                <a:spcPts val="1000"/>
              </a:spcBef>
              <a:spcAft>
                <a:spcPts val="0"/>
              </a:spcAft>
              <a:buClr>
                <a:schemeClr val="lt1"/>
              </a:buClr>
              <a:buSzPts val="1530"/>
              <a:buChar char="•"/>
            </a:pPr>
            <a:r>
              <a:rPr lang="en-US"/>
              <a:t>Conduct DNA Extractions on salt water resistant taro to identify genes linked to this phenomenon (Presented by my STEP-UP colleague Ava Planz).</a:t>
            </a:r>
            <a:endParaRPr/>
          </a:p>
          <a:p>
            <a:pPr indent="-285749" lvl="1" marL="560070" rtl="0" algn="l">
              <a:lnSpc>
                <a:spcPct val="130000"/>
              </a:lnSpc>
              <a:spcBef>
                <a:spcPts val="500"/>
              </a:spcBef>
              <a:spcAft>
                <a:spcPts val="0"/>
              </a:spcAft>
              <a:buClr>
                <a:schemeClr val="lt1"/>
              </a:buClr>
              <a:buSzPts val="1360"/>
              <a:buFont typeface="Arial"/>
              <a:buChar char="•"/>
            </a:pPr>
            <a:r>
              <a:rPr lang="en-US"/>
              <a:t>Taro Involved in the DNA Extraction Study:</a:t>
            </a:r>
            <a:endParaRPr/>
          </a:p>
          <a:p>
            <a:pPr indent="-285750" lvl="2" marL="742950" rtl="0" algn="l">
              <a:lnSpc>
                <a:spcPct val="130000"/>
              </a:lnSpc>
              <a:spcBef>
                <a:spcPts val="500"/>
              </a:spcBef>
              <a:spcAft>
                <a:spcPts val="0"/>
              </a:spcAft>
              <a:buClr>
                <a:schemeClr val="lt1"/>
              </a:buClr>
              <a:buSzPts val="1190"/>
              <a:buChar char="•"/>
            </a:pPr>
            <a:r>
              <a:rPr lang="en-US"/>
              <a:t>Kirang (Colocasia)</a:t>
            </a:r>
            <a:endParaRPr/>
          </a:p>
          <a:p>
            <a:pPr indent="-285750" lvl="2" marL="742950" rtl="0" algn="l">
              <a:lnSpc>
                <a:spcPct val="130000"/>
              </a:lnSpc>
              <a:spcBef>
                <a:spcPts val="500"/>
              </a:spcBef>
              <a:spcAft>
                <a:spcPts val="0"/>
              </a:spcAft>
              <a:buClr>
                <a:schemeClr val="lt1"/>
              </a:buClr>
              <a:buSzPts val="1190"/>
              <a:buChar char="•"/>
            </a:pPr>
            <a:r>
              <a:rPr lang="en-US"/>
              <a:t>Brak (Cyrtosperma)</a:t>
            </a:r>
            <a:endParaRPr/>
          </a:p>
          <a:p>
            <a:pPr indent="-285750" lvl="2" marL="742950" rtl="0" algn="l">
              <a:lnSpc>
                <a:spcPct val="130000"/>
              </a:lnSpc>
              <a:spcBef>
                <a:spcPts val="500"/>
              </a:spcBef>
              <a:spcAft>
                <a:spcPts val="0"/>
              </a:spcAft>
              <a:buClr>
                <a:schemeClr val="lt1"/>
              </a:buClr>
              <a:buSzPts val="1190"/>
              <a:buChar char="•"/>
            </a:pPr>
            <a:r>
              <a:rPr lang="en-US"/>
              <a:t>Bisech (Alocasia)</a:t>
            </a:r>
            <a:endParaRPr/>
          </a:p>
          <a:p>
            <a:pPr indent="-285750" lvl="2" marL="742950" rtl="0" algn="l">
              <a:lnSpc>
                <a:spcPct val="130000"/>
              </a:lnSpc>
              <a:spcBef>
                <a:spcPts val="500"/>
              </a:spcBef>
              <a:spcAft>
                <a:spcPts val="0"/>
              </a:spcAft>
              <a:buClr>
                <a:schemeClr val="lt1"/>
              </a:buClr>
              <a:buSzPts val="1190"/>
              <a:buChar char="•"/>
            </a:pPr>
            <a:r>
              <a:rPr lang="en-US"/>
              <a:t>Ngesuas (Colocasia)</a:t>
            </a:r>
            <a:endParaRPr/>
          </a:p>
          <a:p>
            <a:pPr indent="-285750" lvl="2" marL="742950" rtl="0" algn="l">
              <a:lnSpc>
                <a:spcPct val="130000"/>
              </a:lnSpc>
              <a:spcBef>
                <a:spcPts val="500"/>
              </a:spcBef>
              <a:spcAft>
                <a:spcPts val="0"/>
              </a:spcAft>
              <a:buClr>
                <a:schemeClr val="lt1"/>
              </a:buClr>
              <a:buSzPts val="1190"/>
              <a:buChar char="•"/>
            </a:pPr>
            <a:r>
              <a:rPr lang="en-US"/>
              <a:t>Samoan (Colocasia)</a:t>
            </a:r>
            <a:endParaRPr/>
          </a:p>
          <a:p>
            <a:pPr indent="-285750" lvl="2" marL="742950" rtl="0" algn="l">
              <a:lnSpc>
                <a:spcPct val="130000"/>
              </a:lnSpc>
              <a:spcBef>
                <a:spcPts val="500"/>
              </a:spcBef>
              <a:spcAft>
                <a:spcPts val="0"/>
              </a:spcAft>
              <a:buClr>
                <a:schemeClr val="lt1"/>
              </a:buClr>
              <a:buSzPts val="1190"/>
              <a:buChar char="•"/>
            </a:pPr>
            <a:r>
              <a:rPr lang="en-US"/>
              <a:t>Ngetmadei (Colocasia)</a:t>
            </a:r>
            <a:endParaRPr/>
          </a:p>
          <a:p>
            <a:pPr indent="-274320" lvl="0" marL="274320" rtl="0" algn="l">
              <a:lnSpc>
                <a:spcPct val="130000"/>
              </a:lnSpc>
              <a:spcBef>
                <a:spcPts val="1000"/>
              </a:spcBef>
              <a:spcAft>
                <a:spcPts val="0"/>
              </a:spcAft>
              <a:buClr>
                <a:schemeClr val="lt1"/>
              </a:buClr>
              <a:buSzPts val="1530"/>
              <a:buChar char="•"/>
            </a:pPr>
            <a:r>
              <a:rPr lang="en-US"/>
              <a:t>Monitor soil assessment, and ground water status.</a:t>
            </a:r>
            <a:endParaRPr/>
          </a:p>
        </p:txBody>
      </p:sp>
      <p:sp>
        <p:nvSpPr>
          <p:cNvPr id="208" name="Google Shape;208;p10"/>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8/1/24</a:t>
            </a:r>
            <a:endParaRPr/>
          </a:p>
        </p:txBody>
      </p:sp>
      <p:sp>
        <p:nvSpPr>
          <p:cNvPr id="209" name="Google Shape;209;p10"/>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210" name="Google Shape;210;p10"/>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A person in a hoodie using a pipette&#10;&#10;Description automatically generated" id="211" name="Google Shape;211;p10"/>
          <p:cNvPicPr preferRelativeResize="0"/>
          <p:nvPr/>
        </p:nvPicPr>
        <p:blipFill rotWithShape="1">
          <a:blip r:embed="rId4">
            <a:alphaModFix/>
          </a:blip>
          <a:srcRect b="0" l="0" r="0" t="0"/>
          <a:stretch/>
        </p:blipFill>
        <p:spPr>
          <a:xfrm>
            <a:off x="7615040" y="-4830"/>
            <a:ext cx="4571999" cy="3562863"/>
          </a:xfrm>
          <a:prstGeom prst="rect">
            <a:avLst/>
          </a:prstGeom>
          <a:noFill/>
          <a:ln>
            <a:noFill/>
          </a:ln>
        </p:spPr>
      </p:pic>
      <p:pic>
        <p:nvPicPr>
          <p:cNvPr descr="A group of people working in a field&#10;&#10;Description automatically generated" id="212" name="Google Shape;212;p10"/>
          <p:cNvPicPr preferRelativeResize="0"/>
          <p:nvPr/>
        </p:nvPicPr>
        <p:blipFill rotWithShape="1">
          <a:blip r:embed="rId5">
            <a:alphaModFix/>
          </a:blip>
          <a:srcRect b="0" l="0" r="0" t="0"/>
          <a:stretch/>
        </p:blipFill>
        <p:spPr>
          <a:xfrm>
            <a:off x="7639523" y="3553461"/>
            <a:ext cx="4541110" cy="33041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1"/>
          <p:cNvSpPr txBox="1"/>
          <p:nvPr>
            <p:ph type="title"/>
          </p:nvPr>
        </p:nvSpPr>
        <p:spPr>
          <a:xfrm>
            <a:off x="1429566" y="457357"/>
            <a:ext cx="9238434" cy="889592"/>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0"/>
              </a:spcBef>
              <a:spcAft>
                <a:spcPts val="0"/>
              </a:spcAft>
              <a:buClr>
                <a:schemeClr val="lt1"/>
              </a:buClr>
              <a:buSzPts val="2800"/>
              <a:buFont typeface="Oswald"/>
              <a:buNone/>
            </a:pPr>
            <a:r>
              <a:rPr lang="en-US"/>
              <a:t>REFERENCES               ACKNOWLEDGEMENT</a:t>
            </a:r>
            <a:endParaRPr/>
          </a:p>
        </p:txBody>
      </p:sp>
      <p:sp>
        <p:nvSpPr>
          <p:cNvPr id="218" name="Google Shape;218;p11"/>
          <p:cNvSpPr txBox="1"/>
          <p:nvPr>
            <p:ph idx="1" type="body"/>
          </p:nvPr>
        </p:nvSpPr>
        <p:spPr>
          <a:xfrm>
            <a:off x="1429566" y="1713376"/>
            <a:ext cx="4495800" cy="3960435"/>
          </a:xfrm>
          <a:prstGeom prst="rect">
            <a:avLst/>
          </a:prstGeom>
          <a:solidFill>
            <a:srgbClr val="215438"/>
          </a:solid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lt1"/>
              </a:buClr>
              <a:buSzPts val="1360"/>
              <a:buFont typeface="Arial"/>
              <a:buChar char="•"/>
            </a:pPr>
            <a:r>
              <a:rPr lang="en-US" sz="1600"/>
              <a:t>Tissue Culture Lab Agriculture Research and Development Station</a:t>
            </a:r>
            <a:endParaRPr/>
          </a:p>
          <a:p>
            <a:pPr indent="-342900" lvl="0" marL="342900" rtl="0" algn="l">
              <a:lnSpc>
                <a:spcPct val="100000"/>
              </a:lnSpc>
              <a:spcBef>
                <a:spcPts val="0"/>
              </a:spcBef>
              <a:spcAft>
                <a:spcPts val="0"/>
              </a:spcAft>
              <a:buClr>
                <a:schemeClr val="lt1"/>
              </a:buClr>
              <a:buSzPts val="1360"/>
              <a:buFont typeface="Arial"/>
              <a:buChar char="•"/>
            </a:pPr>
            <a:r>
              <a:rPr lang="en-US" sz="1600"/>
              <a:t>Palau Community College-Cooperative Research and Extension</a:t>
            </a:r>
            <a:endParaRPr/>
          </a:p>
          <a:p>
            <a:pPr indent="-342900" lvl="0" marL="342900" rtl="0" algn="l">
              <a:lnSpc>
                <a:spcPct val="100000"/>
              </a:lnSpc>
              <a:spcBef>
                <a:spcPts val="0"/>
              </a:spcBef>
              <a:spcAft>
                <a:spcPts val="0"/>
              </a:spcAft>
              <a:buClr>
                <a:schemeClr val="lt1"/>
              </a:buClr>
              <a:buSzPts val="1360"/>
              <a:buFont typeface="Arial"/>
              <a:buChar char="•"/>
            </a:pPr>
            <a:r>
              <a:rPr lang="en-US" sz="1600"/>
              <a:t>College of Micronesia Land Grant USDA NIFA</a:t>
            </a:r>
            <a:endParaRPr/>
          </a:p>
          <a:p>
            <a:pPr indent="-274320" lvl="0" marL="274320" rtl="0" algn="l">
              <a:lnSpc>
                <a:spcPct val="130000"/>
              </a:lnSpc>
              <a:spcBef>
                <a:spcPts val="1000"/>
              </a:spcBef>
              <a:spcAft>
                <a:spcPts val="0"/>
              </a:spcAft>
              <a:buClr>
                <a:schemeClr val="lt1"/>
              </a:buClr>
              <a:buSzPts val="1360"/>
              <a:buChar char="•"/>
            </a:pPr>
            <a:r>
              <a:rPr lang="en-US" sz="1600"/>
              <a:t>G., A., Rosario, N., &amp; Esguerra, T. (2015). </a:t>
            </a:r>
            <a:r>
              <a:rPr i="1" lang="en-US" sz="1600"/>
              <a:t>Taro Production In Palau</a:t>
            </a:r>
            <a:r>
              <a:rPr lang="en-US" sz="1600"/>
              <a:t> (1st ed., Vol. 1). Palau Community College</a:t>
            </a:r>
            <a:r>
              <a:rPr lang="en-US" sz="1600">
                <a:solidFill>
                  <a:srgbClr val="05103E"/>
                </a:solidFill>
              </a:rPr>
              <a:t>. </a:t>
            </a:r>
            <a:endParaRPr sz="1600"/>
          </a:p>
          <a:p>
            <a:pPr indent="-187960" lvl="0" marL="274320" rtl="0" algn="l">
              <a:lnSpc>
                <a:spcPct val="130000"/>
              </a:lnSpc>
              <a:spcBef>
                <a:spcPts val="1000"/>
              </a:spcBef>
              <a:spcAft>
                <a:spcPts val="0"/>
              </a:spcAft>
              <a:buClr>
                <a:schemeClr val="lt1"/>
              </a:buClr>
              <a:buSzPts val="1360"/>
              <a:buNone/>
            </a:pPr>
            <a:r>
              <a:t/>
            </a:r>
            <a:endParaRPr sz="1600">
              <a:solidFill>
                <a:srgbClr val="05103E"/>
              </a:solidFill>
            </a:endParaRPr>
          </a:p>
        </p:txBody>
      </p:sp>
      <p:sp>
        <p:nvSpPr>
          <p:cNvPr id="219" name="Google Shape;219;p11"/>
          <p:cNvSpPr txBox="1"/>
          <p:nvPr>
            <p:ph idx="2" type="body"/>
          </p:nvPr>
        </p:nvSpPr>
        <p:spPr>
          <a:xfrm>
            <a:off x="6161903" y="1713376"/>
            <a:ext cx="4495800" cy="3960435"/>
          </a:xfrm>
          <a:prstGeom prst="rect">
            <a:avLst/>
          </a:prstGeom>
          <a:solidFill>
            <a:srgbClr val="215438"/>
          </a:solidFill>
          <a:ln>
            <a:noFill/>
          </a:ln>
        </p:spPr>
        <p:txBody>
          <a:bodyPr anchorCtr="0" anchor="t" bIns="45700" lIns="91425" spcFirstLastPara="1" rIns="91425" wrap="square" tIns="45700">
            <a:normAutofit/>
          </a:bodyPr>
          <a:lstStyle/>
          <a:p>
            <a:pPr indent="-274320" lvl="0" marL="274320" rtl="0" algn="l">
              <a:lnSpc>
                <a:spcPct val="130000"/>
              </a:lnSpc>
              <a:spcBef>
                <a:spcPts val="0"/>
              </a:spcBef>
              <a:spcAft>
                <a:spcPts val="0"/>
              </a:spcAft>
              <a:buClr>
                <a:schemeClr val="lt1"/>
              </a:buClr>
              <a:buSzPts val="1530"/>
              <a:buChar char="•"/>
            </a:pPr>
            <a:r>
              <a:rPr lang="en-US"/>
              <a:t>The STEP-UP HS program is supported by the National Institute of Diabetes and Digestive and Kidney Diseases of the National Institutes of Health, Grant Number: 5R25DK078386-18</a:t>
            </a:r>
            <a:endParaRPr/>
          </a:p>
        </p:txBody>
      </p:sp>
      <p:sp>
        <p:nvSpPr>
          <p:cNvPr id="220" name="Google Shape;220;p11"/>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8/1/24</a:t>
            </a:r>
            <a:endParaRPr/>
          </a:p>
        </p:txBody>
      </p:sp>
      <p:sp>
        <p:nvSpPr>
          <p:cNvPr id="221" name="Google Shape;221;p11"/>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222" name="Google Shape;222;p11"/>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6" name="Shape 106"/>
        <p:cNvGrpSpPr/>
        <p:nvPr/>
      </p:nvGrpSpPr>
      <p:grpSpPr>
        <a:xfrm>
          <a:off x="0" y="0"/>
          <a:ext cx="0" cy="0"/>
          <a:chOff x="0" y="0"/>
          <a:chExt cx="0" cy="0"/>
        </a:xfrm>
      </p:grpSpPr>
      <p:pic>
        <p:nvPicPr>
          <p:cNvPr descr="A large green leaves with large veins&#10;&#10;Description automatically generated" id="107" name="Google Shape;107;p2"/>
          <p:cNvPicPr preferRelativeResize="0"/>
          <p:nvPr/>
        </p:nvPicPr>
        <p:blipFill rotWithShape="1">
          <a:blip r:embed="rId3">
            <a:alphaModFix/>
          </a:blip>
          <a:srcRect b="0" l="0" r="0" t="0"/>
          <a:stretch/>
        </p:blipFill>
        <p:spPr>
          <a:xfrm>
            <a:off x="429499" y="168418"/>
            <a:ext cx="11234350" cy="6521164"/>
          </a:xfrm>
          <a:prstGeom prst="rect">
            <a:avLst/>
          </a:prstGeom>
          <a:noFill/>
          <a:ln>
            <a:noFill/>
          </a:ln>
        </p:spPr>
      </p:pic>
      <p:sp>
        <p:nvSpPr>
          <p:cNvPr id="108" name="Google Shape;108;p2"/>
          <p:cNvSpPr txBox="1"/>
          <p:nvPr>
            <p:ph type="title"/>
          </p:nvPr>
        </p:nvSpPr>
        <p:spPr>
          <a:xfrm>
            <a:off x="429506" y="1866168"/>
            <a:ext cx="4132065" cy="876674"/>
          </a:xfrm>
          <a:prstGeom prst="rect">
            <a:avLst/>
          </a:prstGeom>
          <a:noFill/>
          <a:ln>
            <a:noFill/>
          </a:ln>
        </p:spPr>
        <p:txBody>
          <a:bodyPr anchorCtr="0" anchor="b" bIns="45700" lIns="91425" spcFirstLastPara="1" rIns="91425" wrap="square" tIns="45700">
            <a:normAutofit/>
          </a:bodyPr>
          <a:lstStyle/>
          <a:p>
            <a:pPr indent="0" lvl="0" marL="0" rtl="0" algn="r">
              <a:lnSpc>
                <a:spcPct val="120000"/>
              </a:lnSpc>
              <a:spcBef>
                <a:spcPts val="0"/>
              </a:spcBef>
              <a:spcAft>
                <a:spcPts val="0"/>
              </a:spcAft>
              <a:buClr>
                <a:schemeClr val="lt1"/>
              </a:buClr>
              <a:buSzPts val="4600"/>
              <a:buFont typeface="Oswald"/>
              <a:buNone/>
            </a:pPr>
            <a:r>
              <a:rPr lang="en-US" sz="4600"/>
              <a:t>OBJECTIVES:</a:t>
            </a:r>
            <a:endParaRPr/>
          </a:p>
        </p:txBody>
      </p:sp>
      <p:grpSp>
        <p:nvGrpSpPr>
          <p:cNvPr id="109" name="Google Shape;109;p2"/>
          <p:cNvGrpSpPr/>
          <p:nvPr/>
        </p:nvGrpSpPr>
        <p:grpSpPr>
          <a:xfrm>
            <a:off x="5101143" y="1802843"/>
            <a:ext cx="5077070" cy="3173169"/>
            <a:chOff x="0" y="793850"/>
            <a:chExt cx="5077070" cy="3173169"/>
          </a:xfrm>
        </p:grpSpPr>
        <p:sp>
          <p:nvSpPr>
            <p:cNvPr id="110" name="Google Shape;110;p2"/>
            <p:cNvSpPr/>
            <p:nvPr/>
          </p:nvSpPr>
          <p:spPr>
            <a:xfrm>
              <a:off x="0" y="793850"/>
              <a:ext cx="1586584" cy="951950"/>
            </a:xfrm>
            <a:prstGeom prst="rect">
              <a:avLst/>
            </a:prstGeom>
            <a:solidFill>
              <a:srgbClr val="2D714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0" y="793850"/>
              <a:ext cx="1586584" cy="95195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Oswald Light"/>
                <a:buNone/>
              </a:pPr>
              <a:r>
                <a:rPr b="0" i="0" lang="en-US" sz="1300" u="none" cap="none" strike="noStrike">
                  <a:solidFill>
                    <a:schemeClr val="lt1"/>
                  </a:solidFill>
                  <a:latin typeface="Oswald Light"/>
                  <a:ea typeface="Oswald Light"/>
                  <a:cs typeface="Oswald Light"/>
                  <a:sym typeface="Oswald Light"/>
                </a:rPr>
                <a:t>Background Info</a:t>
              </a:r>
              <a:endParaRPr/>
            </a:p>
          </p:txBody>
        </p:sp>
        <p:sp>
          <p:nvSpPr>
            <p:cNvPr id="112" name="Google Shape;112;p2"/>
            <p:cNvSpPr/>
            <p:nvPr/>
          </p:nvSpPr>
          <p:spPr>
            <a:xfrm>
              <a:off x="1745243" y="793850"/>
              <a:ext cx="1586584" cy="951950"/>
            </a:xfrm>
            <a:prstGeom prst="rect">
              <a:avLst/>
            </a:prstGeom>
            <a:solidFill>
              <a:srgbClr val="2D714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1745243" y="793850"/>
              <a:ext cx="1586584" cy="95195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Oswald Light"/>
                <a:buNone/>
              </a:pPr>
              <a:r>
                <a:rPr b="0" i="0" lang="en-US" sz="1300" u="none" cap="none" strike="noStrike">
                  <a:solidFill>
                    <a:schemeClr val="lt1"/>
                  </a:solidFill>
                  <a:latin typeface="Oswald Light"/>
                  <a:ea typeface="Oswald Light"/>
                  <a:cs typeface="Oswald Light"/>
                  <a:sym typeface="Oswald Light"/>
                </a:rPr>
                <a:t>Introduction</a:t>
              </a:r>
              <a:endParaRPr/>
            </a:p>
          </p:txBody>
        </p:sp>
        <p:sp>
          <p:nvSpPr>
            <p:cNvPr id="114" name="Google Shape;114;p2"/>
            <p:cNvSpPr/>
            <p:nvPr/>
          </p:nvSpPr>
          <p:spPr>
            <a:xfrm>
              <a:off x="3490486" y="793850"/>
              <a:ext cx="1586584" cy="951950"/>
            </a:xfrm>
            <a:prstGeom prst="rect">
              <a:avLst/>
            </a:prstGeom>
            <a:solidFill>
              <a:srgbClr val="2D714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txBox="1"/>
            <p:nvPr/>
          </p:nvSpPr>
          <p:spPr>
            <a:xfrm>
              <a:off x="3490486" y="793850"/>
              <a:ext cx="1586584" cy="95195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Oswald Light"/>
                <a:buNone/>
              </a:pPr>
              <a:r>
                <a:rPr b="0" i="0" lang="en-US" sz="1300" u="none" cap="none" strike="noStrike">
                  <a:solidFill>
                    <a:schemeClr val="lt1"/>
                  </a:solidFill>
                  <a:latin typeface="Oswald Light"/>
                  <a:ea typeface="Oswald Light"/>
                  <a:cs typeface="Oswald Light"/>
                  <a:sym typeface="Oswald Light"/>
                </a:rPr>
                <a:t>Hypothesis &amp; Question</a:t>
              </a:r>
              <a:endParaRPr/>
            </a:p>
          </p:txBody>
        </p:sp>
        <p:sp>
          <p:nvSpPr>
            <p:cNvPr id="116" name="Google Shape;116;p2"/>
            <p:cNvSpPr/>
            <p:nvPr/>
          </p:nvSpPr>
          <p:spPr>
            <a:xfrm>
              <a:off x="0" y="1904460"/>
              <a:ext cx="1586584" cy="951950"/>
            </a:xfrm>
            <a:prstGeom prst="rect">
              <a:avLst/>
            </a:prstGeom>
            <a:solidFill>
              <a:srgbClr val="2D714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txBox="1"/>
            <p:nvPr/>
          </p:nvSpPr>
          <p:spPr>
            <a:xfrm>
              <a:off x="0" y="1904460"/>
              <a:ext cx="1586584" cy="95195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Oswald Light"/>
                <a:buNone/>
              </a:pPr>
              <a:r>
                <a:rPr b="0" i="0" lang="en-US" sz="1300" u="none" cap="none" strike="noStrike">
                  <a:solidFill>
                    <a:schemeClr val="lt1"/>
                  </a:solidFill>
                  <a:latin typeface="Oswald Light"/>
                  <a:ea typeface="Oswald Light"/>
                  <a:cs typeface="Oswald Light"/>
                  <a:sym typeface="Oswald Light"/>
                </a:rPr>
                <a:t>Methods </a:t>
              </a:r>
              <a:endParaRPr/>
            </a:p>
          </p:txBody>
        </p:sp>
        <p:sp>
          <p:nvSpPr>
            <p:cNvPr id="118" name="Google Shape;118;p2"/>
            <p:cNvSpPr/>
            <p:nvPr/>
          </p:nvSpPr>
          <p:spPr>
            <a:xfrm>
              <a:off x="1745243" y="1904460"/>
              <a:ext cx="1586584" cy="951950"/>
            </a:xfrm>
            <a:prstGeom prst="rect">
              <a:avLst/>
            </a:prstGeom>
            <a:solidFill>
              <a:srgbClr val="2D714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1745243" y="1904460"/>
              <a:ext cx="1586584" cy="95195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Oswald Light"/>
                <a:buNone/>
              </a:pPr>
              <a:r>
                <a:rPr b="0" i="0" lang="en-US" sz="1300" u="none" cap="none" strike="noStrike">
                  <a:solidFill>
                    <a:schemeClr val="lt1"/>
                  </a:solidFill>
                  <a:latin typeface="Oswald Light"/>
                  <a:ea typeface="Oswald Light"/>
                  <a:cs typeface="Oswald Light"/>
                  <a:sym typeface="Oswald Light"/>
                </a:rPr>
                <a:t>Results</a:t>
              </a:r>
              <a:endParaRPr/>
            </a:p>
          </p:txBody>
        </p:sp>
        <p:sp>
          <p:nvSpPr>
            <p:cNvPr id="120" name="Google Shape;120;p2"/>
            <p:cNvSpPr/>
            <p:nvPr/>
          </p:nvSpPr>
          <p:spPr>
            <a:xfrm>
              <a:off x="3490486" y="1904460"/>
              <a:ext cx="1586584" cy="951950"/>
            </a:xfrm>
            <a:prstGeom prst="rect">
              <a:avLst/>
            </a:prstGeom>
            <a:solidFill>
              <a:srgbClr val="2D714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txBox="1"/>
            <p:nvPr/>
          </p:nvSpPr>
          <p:spPr>
            <a:xfrm>
              <a:off x="3490486" y="1904460"/>
              <a:ext cx="1586584" cy="95195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Oswald Light"/>
                <a:buNone/>
              </a:pPr>
              <a:r>
                <a:rPr b="0" i="0" lang="en-US" sz="1300" u="none" cap="none" strike="noStrike">
                  <a:solidFill>
                    <a:schemeClr val="lt1"/>
                  </a:solidFill>
                  <a:latin typeface="Oswald Light"/>
                  <a:ea typeface="Oswald Light"/>
                  <a:cs typeface="Oswald Light"/>
                  <a:sym typeface="Oswald Light"/>
                </a:rPr>
                <a:t>Conclusion</a:t>
              </a:r>
              <a:endParaRPr/>
            </a:p>
          </p:txBody>
        </p:sp>
        <p:sp>
          <p:nvSpPr>
            <p:cNvPr id="122" name="Google Shape;122;p2"/>
            <p:cNvSpPr/>
            <p:nvPr/>
          </p:nvSpPr>
          <p:spPr>
            <a:xfrm>
              <a:off x="0" y="3015069"/>
              <a:ext cx="1586584" cy="951950"/>
            </a:xfrm>
            <a:prstGeom prst="rect">
              <a:avLst/>
            </a:prstGeom>
            <a:solidFill>
              <a:srgbClr val="2D714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txBox="1"/>
            <p:nvPr/>
          </p:nvSpPr>
          <p:spPr>
            <a:xfrm>
              <a:off x="0" y="3015069"/>
              <a:ext cx="1586584" cy="95195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Oswald Light"/>
                <a:buNone/>
              </a:pPr>
              <a:r>
                <a:rPr b="0" i="0" lang="en-US" sz="1300" u="none" cap="none" strike="noStrike">
                  <a:solidFill>
                    <a:schemeClr val="lt1"/>
                  </a:solidFill>
                  <a:latin typeface="Oswald Light"/>
                  <a:ea typeface="Oswald Light"/>
                  <a:cs typeface="Oswald Light"/>
                  <a:sym typeface="Oswald Light"/>
                </a:rPr>
                <a:t>Future Directions</a:t>
              </a:r>
              <a:endParaRPr/>
            </a:p>
          </p:txBody>
        </p:sp>
        <p:sp>
          <p:nvSpPr>
            <p:cNvPr id="124" name="Google Shape;124;p2"/>
            <p:cNvSpPr/>
            <p:nvPr/>
          </p:nvSpPr>
          <p:spPr>
            <a:xfrm>
              <a:off x="1745243" y="3015069"/>
              <a:ext cx="1586584" cy="951950"/>
            </a:xfrm>
            <a:prstGeom prst="rect">
              <a:avLst/>
            </a:prstGeom>
            <a:solidFill>
              <a:srgbClr val="2D714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nvSpPr>
          <p:spPr>
            <a:xfrm>
              <a:off x="1745243" y="3015069"/>
              <a:ext cx="1586584" cy="95195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Oswald Light"/>
                <a:buNone/>
              </a:pPr>
              <a:r>
                <a:rPr b="0" i="0" lang="en-US" sz="1300" u="none" cap="none" strike="noStrike">
                  <a:solidFill>
                    <a:schemeClr val="lt1"/>
                  </a:solidFill>
                  <a:latin typeface="Oswald Light"/>
                  <a:ea typeface="Oswald Light"/>
                  <a:cs typeface="Oswald Light"/>
                  <a:sym typeface="Oswald Light"/>
                </a:rPr>
                <a:t>References</a:t>
              </a:r>
              <a:endParaRPr/>
            </a:p>
          </p:txBody>
        </p:sp>
        <p:sp>
          <p:nvSpPr>
            <p:cNvPr id="126" name="Google Shape;126;p2"/>
            <p:cNvSpPr/>
            <p:nvPr/>
          </p:nvSpPr>
          <p:spPr>
            <a:xfrm>
              <a:off x="3490486" y="3015069"/>
              <a:ext cx="1586584" cy="951950"/>
            </a:xfrm>
            <a:prstGeom prst="rect">
              <a:avLst/>
            </a:prstGeom>
            <a:solidFill>
              <a:srgbClr val="2D714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txBox="1"/>
            <p:nvPr/>
          </p:nvSpPr>
          <p:spPr>
            <a:xfrm>
              <a:off x="3490486" y="3015069"/>
              <a:ext cx="1586584" cy="95195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Oswald Light"/>
                <a:buNone/>
              </a:pPr>
              <a:r>
                <a:rPr b="0" i="0" lang="en-US" sz="1300" u="none" cap="none" strike="noStrike">
                  <a:solidFill>
                    <a:schemeClr val="lt1"/>
                  </a:solidFill>
                  <a:latin typeface="Oswald Light"/>
                  <a:ea typeface="Oswald Light"/>
                  <a:cs typeface="Oswald Light"/>
                  <a:sym typeface="Oswald Light"/>
                </a:rPr>
                <a:t>Acknowledgements &amp; Funding</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1" name="Shape 131"/>
        <p:cNvGrpSpPr/>
        <p:nvPr/>
      </p:nvGrpSpPr>
      <p:grpSpPr>
        <a:xfrm>
          <a:off x="0" y="0"/>
          <a:ext cx="0" cy="0"/>
          <a:chOff x="0" y="0"/>
          <a:chExt cx="0" cy="0"/>
        </a:xfrm>
      </p:grpSpPr>
      <p:pic>
        <p:nvPicPr>
          <p:cNvPr descr="A large green leaves with large veins&#10;&#10;Description automatically generated" id="132" name="Google Shape;132;p3"/>
          <p:cNvPicPr preferRelativeResize="0"/>
          <p:nvPr/>
        </p:nvPicPr>
        <p:blipFill rotWithShape="1">
          <a:blip r:embed="rId3">
            <a:alphaModFix/>
          </a:blip>
          <a:srcRect b="0" l="0" r="0" t="0"/>
          <a:stretch/>
        </p:blipFill>
        <p:spPr>
          <a:xfrm>
            <a:off x="276300" y="1792250"/>
            <a:ext cx="11698701" cy="4796501"/>
          </a:xfrm>
          <a:prstGeom prst="rect">
            <a:avLst/>
          </a:prstGeom>
          <a:noFill/>
          <a:ln>
            <a:noFill/>
          </a:ln>
        </p:spPr>
      </p:pic>
      <p:sp>
        <p:nvSpPr>
          <p:cNvPr id="133" name="Google Shape;133;p3"/>
          <p:cNvSpPr txBox="1"/>
          <p:nvPr>
            <p:ph type="title"/>
          </p:nvPr>
        </p:nvSpPr>
        <p:spPr>
          <a:xfrm>
            <a:off x="1285240" y="463650"/>
            <a:ext cx="8074815" cy="163908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20000"/>
              </a:lnSpc>
              <a:spcBef>
                <a:spcPts val="0"/>
              </a:spcBef>
              <a:spcAft>
                <a:spcPts val="0"/>
              </a:spcAft>
              <a:buClr>
                <a:schemeClr val="lt1"/>
              </a:buClr>
              <a:buSzPct val="100000"/>
              <a:buFont typeface="Oswald"/>
              <a:buNone/>
            </a:pPr>
            <a:r>
              <a:rPr lang="en-US" sz="7200"/>
              <a:t>BACKGROUND INFO:</a:t>
            </a:r>
            <a:endParaRPr/>
          </a:p>
        </p:txBody>
      </p:sp>
      <p:sp>
        <p:nvSpPr>
          <p:cNvPr id="134" name="Google Shape;134;p3"/>
          <p:cNvSpPr txBox="1"/>
          <p:nvPr>
            <p:ph idx="1" type="body"/>
          </p:nvPr>
        </p:nvSpPr>
        <p:spPr>
          <a:xfrm>
            <a:off x="1697132" y="2277589"/>
            <a:ext cx="8074815" cy="3492275"/>
          </a:xfrm>
          <a:prstGeom prst="rect">
            <a:avLst/>
          </a:prstGeom>
          <a:solidFill>
            <a:srgbClr val="215438"/>
          </a:solidFill>
          <a:ln>
            <a:noFill/>
          </a:ln>
        </p:spPr>
        <p:txBody>
          <a:bodyPr anchorCtr="0" anchor="t" bIns="45700" lIns="91425" spcFirstLastPara="1" rIns="91425" wrap="square" tIns="45700">
            <a:normAutofit fontScale="77500" lnSpcReduction="20000"/>
          </a:bodyPr>
          <a:lstStyle/>
          <a:p>
            <a:pPr indent="-293370" lvl="0" marL="274320" rtl="0" algn="l">
              <a:lnSpc>
                <a:spcPct val="130000"/>
              </a:lnSpc>
              <a:spcBef>
                <a:spcPts val="0"/>
              </a:spcBef>
              <a:spcAft>
                <a:spcPts val="0"/>
              </a:spcAft>
              <a:buClr>
                <a:schemeClr val="lt1"/>
              </a:buClr>
              <a:buSzPct val="87083"/>
              <a:buChar char="•"/>
            </a:pPr>
            <a:r>
              <a:rPr lang="en-US" sz="2787"/>
              <a:t>Taro is a traditional and staple food for us Palauans as well as the Pacific.</a:t>
            </a:r>
            <a:endParaRPr sz="2187"/>
          </a:p>
          <a:p>
            <a:pPr indent="-293370" lvl="0" marL="274320" rtl="0" algn="l">
              <a:lnSpc>
                <a:spcPct val="130000"/>
              </a:lnSpc>
              <a:spcBef>
                <a:spcPts val="1000"/>
              </a:spcBef>
              <a:spcAft>
                <a:spcPts val="0"/>
              </a:spcAft>
              <a:buClr>
                <a:schemeClr val="lt1"/>
              </a:buClr>
              <a:buSzPct val="87083"/>
              <a:buChar char="•"/>
            </a:pPr>
            <a:r>
              <a:rPr lang="en-US" sz="2787"/>
              <a:t>My previous research showed that collected varieties from the field had varying degrees of saltwater tolerance in a lab setting.</a:t>
            </a:r>
            <a:endParaRPr sz="2187"/>
          </a:p>
          <a:p>
            <a:pPr indent="-293370" lvl="0" marL="274320" rtl="0" algn="l">
              <a:lnSpc>
                <a:spcPct val="130000"/>
              </a:lnSpc>
              <a:spcBef>
                <a:spcPts val="1000"/>
              </a:spcBef>
              <a:spcAft>
                <a:spcPts val="0"/>
              </a:spcAft>
              <a:buClr>
                <a:schemeClr val="lt1"/>
              </a:buClr>
              <a:buSzPct val="87083"/>
              <a:buChar char="•"/>
            </a:pPr>
            <a:r>
              <a:rPr lang="en-US" sz="2787"/>
              <a:t>Not all taro are able to grow on taro patches that are affected by the saltwater and determining which collections are is important to understanding innate saltwater tolerance in varying edible Araceae in Palau.</a:t>
            </a:r>
            <a:endParaRPr sz="2187"/>
          </a:p>
          <a:p>
            <a:pPr indent="-274320" lvl="0" marL="274320" rtl="0" algn="l">
              <a:lnSpc>
                <a:spcPct val="130000"/>
              </a:lnSpc>
              <a:spcBef>
                <a:spcPts val="1000"/>
              </a:spcBef>
              <a:spcAft>
                <a:spcPts val="0"/>
              </a:spcAft>
              <a:buClr>
                <a:schemeClr val="lt1"/>
              </a:buClr>
              <a:buSzPct val="73194"/>
              <a:buChar char="•"/>
            </a:pPr>
            <a:r>
              <a:rPr lang="en-US" sz="2787"/>
              <a:t>Identify which taro varieties are able to grow in the taro patches  with varying levels of salinity</a:t>
            </a:r>
            <a:r>
              <a:rPr lang="en-US" sz="2400"/>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8" name="Shape 138"/>
        <p:cNvGrpSpPr/>
        <p:nvPr/>
      </p:nvGrpSpPr>
      <p:grpSpPr>
        <a:xfrm>
          <a:off x="0" y="0"/>
          <a:ext cx="0" cy="0"/>
          <a:chOff x="0" y="0"/>
          <a:chExt cx="0" cy="0"/>
        </a:xfrm>
      </p:grpSpPr>
      <p:sp>
        <p:nvSpPr>
          <p:cNvPr id="139" name="Google Shape;139;p4"/>
          <p:cNvSpPr txBox="1"/>
          <p:nvPr>
            <p:ph type="title"/>
          </p:nvPr>
        </p:nvSpPr>
        <p:spPr>
          <a:xfrm>
            <a:off x="1156851" y="637762"/>
            <a:ext cx="9888496" cy="900131"/>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4000"/>
              <a:buFont typeface="Oswald"/>
              <a:buNone/>
            </a:pPr>
            <a:r>
              <a:rPr lang="en-US" sz="4000">
                <a:solidFill>
                  <a:schemeClr val="lt1"/>
                </a:solidFill>
              </a:rPr>
              <a:t>INTRODUCTION:</a:t>
            </a:r>
            <a:endParaRPr/>
          </a:p>
        </p:txBody>
      </p:sp>
      <p:sp>
        <p:nvSpPr>
          <p:cNvPr id="140" name="Google Shape;140;p4"/>
          <p:cNvSpPr txBox="1"/>
          <p:nvPr>
            <p:ph idx="1" type="body"/>
          </p:nvPr>
        </p:nvSpPr>
        <p:spPr>
          <a:xfrm>
            <a:off x="625906" y="1537893"/>
            <a:ext cx="7110919" cy="4906970"/>
          </a:xfrm>
          <a:prstGeom prst="rect">
            <a:avLst/>
          </a:prstGeom>
          <a:solidFill>
            <a:srgbClr val="215438"/>
          </a:solidFill>
          <a:ln>
            <a:noFill/>
          </a:ln>
        </p:spPr>
        <p:txBody>
          <a:bodyPr anchorCtr="0" anchor="t" bIns="45700" lIns="91425" spcFirstLastPara="1" rIns="91425" wrap="square" tIns="45700">
            <a:noAutofit/>
          </a:bodyPr>
          <a:lstStyle/>
          <a:p>
            <a:pPr indent="-285750" lvl="0" marL="285750" rtl="0" algn="l">
              <a:lnSpc>
                <a:spcPct val="130000"/>
              </a:lnSpc>
              <a:spcBef>
                <a:spcPts val="0"/>
              </a:spcBef>
              <a:spcAft>
                <a:spcPts val="0"/>
              </a:spcAft>
              <a:buClr>
                <a:schemeClr val="lt1"/>
              </a:buClr>
              <a:buSzPts val="1360"/>
              <a:buChar char="•"/>
            </a:pPr>
            <a:r>
              <a:rPr lang="en-US" sz="1600"/>
              <a:t>Instead of doing lab activities, which was done in the previous research project and is continued by my colleague, I'm doing a research within collecting data and analyzing which types of taro are thriving.</a:t>
            </a:r>
            <a:endParaRPr/>
          </a:p>
          <a:p>
            <a:pPr indent="-274320" lvl="0" marL="274320" rtl="0" algn="l">
              <a:lnSpc>
                <a:spcPct val="130000"/>
              </a:lnSpc>
              <a:spcBef>
                <a:spcPts val="1000"/>
              </a:spcBef>
              <a:spcAft>
                <a:spcPts val="0"/>
              </a:spcAft>
              <a:buClr>
                <a:schemeClr val="lt1"/>
              </a:buClr>
              <a:buSzPts val="1360"/>
              <a:buChar char="•"/>
            </a:pPr>
            <a:r>
              <a:rPr lang="en-US" sz="1600"/>
              <a:t>With the weather station system known as soil probe it helps me gather the data within the taro patch to help me analyze and identify which taro varieties are able to grow and are present in taro patches affected by the sea level rise.</a:t>
            </a:r>
            <a:endParaRPr/>
          </a:p>
          <a:p>
            <a:pPr indent="-274320" lvl="0" marL="274320" rtl="0" algn="l">
              <a:lnSpc>
                <a:spcPct val="130000"/>
              </a:lnSpc>
              <a:spcBef>
                <a:spcPts val="1000"/>
              </a:spcBef>
              <a:spcAft>
                <a:spcPts val="0"/>
              </a:spcAft>
              <a:buClr>
                <a:schemeClr val="lt1"/>
              </a:buClr>
              <a:buSzPts val="1360"/>
              <a:buChar char="•"/>
            </a:pPr>
            <a:r>
              <a:rPr lang="en-US" sz="1600"/>
              <a:t>Although there are many taro varieties in Palau , not all of them are able to survive in places that have high soil salinity.</a:t>
            </a:r>
            <a:endParaRPr/>
          </a:p>
          <a:p>
            <a:pPr indent="-274320" lvl="0" marL="274320" rtl="0" algn="l">
              <a:lnSpc>
                <a:spcPct val="130000"/>
              </a:lnSpc>
              <a:spcBef>
                <a:spcPts val="1000"/>
              </a:spcBef>
              <a:spcAft>
                <a:spcPts val="0"/>
              </a:spcAft>
              <a:buClr>
                <a:schemeClr val="lt1"/>
              </a:buClr>
              <a:buSzPts val="1360"/>
              <a:buChar char="•"/>
            </a:pPr>
            <a:r>
              <a:rPr lang="en-US" sz="1600"/>
              <a:t>In some places, there are different ways to grow taro plants because of these problems where climate change is taking over causing the sea level to rise and where the taro patches are located.</a:t>
            </a:r>
            <a:endParaRPr/>
          </a:p>
          <a:p>
            <a:pPr indent="-177165" lvl="0" marL="274320" rtl="0" algn="l">
              <a:lnSpc>
                <a:spcPct val="130000"/>
              </a:lnSpc>
              <a:spcBef>
                <a:spcPts val="1000"/>
              </a:spcBef>
              <a:spcAft>
                <a:spcPts val="0"/>
              </a:spcAft>
              <a:buClr>
                <a:schemeClr val="lt1"/>
              </a:buClr>
              <a:buSzPts val="1530"/>
              <a:buNone/>
            </a:pPr>
            <a:r>
              <a:t/>
            </a:r>
            <a:endParaRPr/>
          </a:p>
          <a:p>
            <a:pPr indent="-177165" lvl="0" marL="274320" rtl="0" algn="l">
              <a:lnSpc>
                <a:spcPct val="130000"/>
              </a:lnSpc>
              <a:spcBef>
                <a:spcPts val="1000"/>
              </a:spcBef>
              <a:spcAft>
                <a:spcPts val="0"/>
              </a:spcAft>
              <a:buClr>
                <a:schemeClr val="lt1"/>
              </a:buClr>
              <a:buSzPts val="1530"/>
              <a:buNone/>
            </a:pPr>
            <a:r>
              <a:t/>
            </a:r>
            <a:endParaRPr/>
          </a:p>
          <a:p>
            <a:pPr indent="-198755" lvl="0" marL="274320" rtl="0" algn="l">
              <a:lnSpc>
                <a:spcPct val="130000"/>
              </a:lnSpc>
              <a:spcBef>
                <a:spcPts val="1000"/>
              </a:spcBef>
              <a:spcAft>
                <a:spcPts val="0"/>
              </a:spcAft>
              <a:buClr>
                <a:schemeClr val="lt1"/>
              </a:buClr>
              <a:buSzPts val="1190"/>
              <a:buNone/>
            </a:pPr>
            <a:r>
              <a:t/>
            </a:r>
            <a:endParaRPr sz="1400"/>
          </a:p>
          <a:p>
            <a:pPr indent="-198755" lvl="0" marL="274320" rtl="0" algn="l">
              <a:lnSpc>
                <a:spcPct val="130000"/>
              </a:lnSpc>
              <a:spcBef>
                <a:spcPts val="1000"/>
              </a:spcBef>
              <a:spcAft>
                <a:spcPts val="0"/>
              </a:spcAft>
              <a:buClr>
                <a:schemeClr val="lt1"/>
              </a:buClr>
              <a:buSzPts val="1190"/>
              <a:buNone/>
            </a:pPr>
            <a:r>
              <a:t/>
            </a:r>
            <a:endParaRPr sz="1400"/>
          </a:p>
          <a:p>
            <a:pPr indent="-198755" lvl="0" marL="274320" rtl="0" algn="l">
              <a:lnSpc>
                <a:spcPct val="130000"/>
              </a:lnSpc>
              <a:spcBef>
                <a:spcPts val="1000"/>
              </a:spcBef>
              <a:spcAft>
                <a:spcPts val="0"/>
              </a:spcAft>
              <a:buClr>
                <a:schemeClr val="lt1"/>
              </a:buClr>
              <a:buSzPts val="1190"/>
              <a:buNone/>
            </a:pPr>
            <a:r>
              <a:t/>
            </a:r>
            <a:endParaRPr sz="1400"/>
          </a:p>
          <a:p>
            <a:pPr indent="-198755" lvl="0" marL="274320" rtl="0" algn="l">
              <a:lnSpc>
                <a:spcPct val="130000"/>
              </a:lnSpc>
              <a:spcBef>
                <a:spcPts val="1000"/>
              </a:spcBef>
              <a:spcAft>
                <a:spcPts val="0"/>
              </a:spcAft>
              <a:buClr>
                <a:schemeClr val="lt1"/>
              </a:buClr>
              <a:buSzPts val="1190"/>
              <a:buNone/>
            </a:pPr>
            <a:r>
              <a:t/>
            </a:r>
            <a:endParaRPr sz="1400"/>
          </a:p>
        </p:txBody>
      </p:sp>
      <p:pic>
        <p:nvPicPr>
          <p:cNvPr descr="A group of test tubes with plants in them&#10;&#10;Description automatically generated" id="141" name="Google Shape;141;p4"/>
          <p:cNvPicPr preferRelativeResize="0"/>
          <p:nvPr/>
        </p:nvPicPr>
        <p:blipFill rotWithShape="1">
          <a:blip r:embed="rId3">
            <a:alphaModFix/>
          </a:blip>
          <a:srcRect b="3487" l="2762" r="2657" t="3815"/>
          <a:stretch/>
        </p:blipFill>
        <p:spPr>
          <a:xfrm>
            <a:off x="7848086" y="-1"/>
            <a:ext cx="4342368" cy="3307493"/>
          </a:xfrm>
          <a:prstGeom prst="rect">
            <a:avLst/>
          </a:prstGeom>
          <a:noFill/>
          <a:ln>
            <a:noFill/>
          </a:ln>
        </p:spPr>
      </p:pic>
      <p:pic>
        <p:nvPicPr>
          <p:cNvPr descr="A pole with wires and wires in the ground&#10;&#10;Description automatically generated" id="142" name="Google Shape;142;p4"/>
          <p:cNvPicPr preferRelativeResize="0"/>
          <p:nvPr/>
        </p:nvPicPr>
        <p:blipFill rotWithShape="1">
          <a:blip r:embed="rId4">
            <a:alphaModFix/>
          </a:blip>
          <a:srcRect b="0" l="0" r="0" t="0"/>
          <a:stretch/>
        </p:blipFill>
        <p:spPr>
          <a:xfrm>
            <a:off x="7848086" y="3307492"/>
            <a:ext cx="4342368" cy="3548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7" name="Shape 147"/>
        <p:cNvGrpSpPr/>
        <p:nvPr/>
      </p:nvGrpSpPr>
      <p:grpSpPr>
        <a:xfrm>
          <a:off x="0" y="0"/>
          <a:ext cx="0" cy="0"/>
          <a:chOff x="0" y="0"/>
          <a:chExt cx="0" cy="0"/>
        </a:xfrm>
      </p:grpSpPr>
      <p:sp>
        <p:nvSpPr>
          <p:cNvPr id="148" name="Google Shape;148;p5"/>
          <p:cNvSpPr txBox="1"/>
          <p:nvPr>
            <p:ph type="title"/>
          </p:nvPr>
        </p:nvSpPr>
        <p:spPr>
          <a:xfrm>
            <a:off x="1452656" y="1444741"/>
            <a:ext cx="10588923" cy="1041901"/>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lt1"/>
              </a:buClr>
              <a:buSzPts val="4000"/>
              <a:buFont typeface="Oswald"/>
              <a:buNone/>
            </a:pPr>
            <a:r>
              <a:rPr lang="en-US" sz="4000"/>
              <a:t>HYPOTHESIS:        RESEARCH QUESTION:</a:t>
            </a:r>
            <a:endParaRPr/>
          </a:p>
        </p:txBody>
      </p:sp>
      <p:sp>
        <p:nvSpPr>
          <p:cNvPr id="149" name="Google Shape;149;p5"/>
          <p:cNvSpPr txBox="1"/>
          <p:nvPr>
            <p:ph idx="1" type="body"/>
          </p:nvPr>
        </p:nvSpPr>
        <p:spPr>
          <a:xfrm>
            <a:off x="1452656" y="2701427"/>
            <a:ext cx="4483324" cy="2699968"/>
          </a:xfrm>
          <a:prstGeom prst="rect">
            <a:avLst/>
          </a:prstGeom>
          <a:solidFill>
            <a:srgbClr val="215438"/>
          </a:solidFill>
          <a:ln>
            <a:noFill/>
          </a:ln>
        </p:spPr>
        <p:txBody>
          <a:bodyPr anchorCtr="0" anchor="t" bIns="45700" lIns="91425" spcFirstLastPara="1" rIns="91425" wrap="square" tIns="45700">
            <a:normAutofit/>
          </a:bodyPr>
          <a:lstStyle/>
          <a:p>
            <a:pPr indent="-274320" lvl="0" marL="274320" rtl="0" algn="l">
              <a:lnSpc>
                <a:spcPct val="130000"/>
              </a:lnSpc>
              <a:spcBef>
                <a:spcPts val="0"/>
              </a:spcBef>
              <a:spcAft>
                <a:spcPts val="0"/>
              </a:spcAft>
              <a:buClr>
                <a:schemeClr val="lt1"/>
              </a:buClr>
              <a:buSzPts val="1700"/>
              <a:buChar char="•"/>
            </a:pPr>
            <a:r>
              <a:rPr lang="en-US" sz="2000"/>
              <a:t>The research on soil assessment, data collection and DNA Extraction to find salt resistant genes that are able to grow within the salt water affected areas.</a:t>
            </a:r>
            <a:endParaRPr/>
          </a:p>
        </p:txBody>
      </p:sp>
      <p:sp>
        <p:nvSpPr>
          <p:cNvPr id="150" name="Google Shape;150;p5"/>
          <p:cNvSpPr txBox="1"/>
          <p:nvPr>
            <p:ph idx="2" type="body"/>
          </p:nvPr>
        </p:nvSpPr>
        <p:spPr>
          <a:xfrm>
            <a:off x="6256020" y="2701427"/>
            <a:ext cx="4554501" cy="2699968"/>
          </a:xfrm>
          <a:prstGeom prst="rect">
            <a:avLst/>
          </a:prstGeom>
          <a:solidFill>
            <a:srgbClr val="215438"/>
          </a:solidFill>
          <a:ln>
            <a:noFill/>
          </a:ln>
        </p:spPr>
        <p:txBody>
          <a:bodyPr anchorCtr="0" anchor="t" bIns="45700" lIns="91425" spcFirstLastPara="1" rIns="91425" wrap="square" tIns="45700">
            <a:normAutofit/>
          </a:bodyPr>
          <a:lstStyle/>
          <a:p>
            <a:pPr indent="-274320" lvl="0" marL="274320" rtl="0" algn="l">
              <a:lnSpc>
                <a:spcPct val="130000"/>
              </a:lnSpc>
              <a:spcBef>
                <a:spcPts val="0"/>
              </a:spcBef>
              <a:spcAft>
                <a:spcPts val="0"/>
              </a:spcAft>
              <a:buClr>
                <a:schemeClr val="lt1"/>
              </a:buClr>
              <a:buSzPts val="1700"/>
              <a:buChar char="•"/>
            </a:pPr>
            <a:r>
              <a:rPr lang="en-US" sz="2000"/>
              <a:t>How we can use soil probe data to identify which taro varieties are thriving in higher Electrical Conductivity (EC)?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A map of a country&#10;&#10;Description automatically generated" id="155" name="Google Shape;155;p6"/>
          <p:cNvPicPr preferRelativeResize="0"/>
          <p:nvPr/>
        </p:nvPicPr>
        <p:blipFill rotWithShape="1">
          <a:blip r:embed="rId3">
            <a:alphaModFix/>
          </a:blip>
          <a:srcRect b="0" l="0" r="0" t="0"/>
          <a:stretch/>
        </p:blipFill>
        <p:spPr>
          <a:xfrm>
            <a:off x="5850817" y="2060"/>
            <a:ext cx="6328935" cy="6853880"/>
          </a:xfrm>
          <a:prstGeom prst="rect">
            <a:avLst/>
          </a:prstGeom>
          <a:noFill/>
          <a:ln>
            <a:noFill/>
          </a:ln>
        </p:spPr>
      </p:pic>
      <p:pic>
        <p:nvPicPr>
          <p:cNvPr id="156" name="Google Shape;156;p6"/>
          <p:cNvPicPr preferRelativeResize="0"/>
          <p:nvPr/>
        </p:nvPicPr>
        <p:blipFill rotWithShape="1">
          <a:blip r:embed="rId4">
            <a:alphaModFix/>
          </a:blip>
          <a:srcRect b="0" l="0" r="0" t="0"/>
          <a:stretch/>
        </p:blipFill>
        <p:spPr>
          <a:xfrm>
            <a:off x="1596" y="556"/>
            <a:ext cx="5852212" cy="6861346"/>
          </a:xfrm>
          <a:prstGeom prst="rect">
            <a:avLst/>
          </a:prstGeom>
          <a:noFill/>
          <a:ln>
            <a:noFill/>
          </a:ln>
        </p:spPr>
      </p:pic>
      <p:sp>
        <p:nvSpPr>
          <p:cNvPr id="157" name="Google Shape;157;p6"/>
          <p:cNvSpPr txBox="1"/>
          <p:nvPr>
            <p:ph type="title"/>
          </p:nvPr>
        </p:nvSpPr>
        <p:spPr>
          <a:xfrm>
            <a:off x="3172115" y="454814"/>
            <a:ext cx="4995948" cy="569235"/>
          </a:xfrm>
          <a:prstGeom prst="rect">
            <a:avLst/>
          </a:prstGeom>
          <a:solidFill>
            <a:schemeClr val="dk1"/>
          </a:solidFill>
          <a:ln>
            <a:noFill/>
          </a:ln>
        </p:spPr>
        <p:txBody>
          <a:bodyPr anchorCtr="0" anchor="b" bIns="45700" lIns="91425" spcFirstLastPara="1" rIns="91425" wrap="square" tIns="45700">
            <a:noAutofit/>
          </a:bodyPr>
          <a:lstStyle/>
          <a:p>
            <a:pPr indent="0" lvl="0" marL="0" rtl="0" algn="l">
              <a:lnSpc>
                <a:spcPct val="120000"/>
              </a:lnSpc>
              <a:spcBef>
                <a:spcPts val="0"/>
              </a:spcBef>
              <a:spcAft>
                <a:spcPts val="0"/>
              </a:spcAft>
              <a:buClr>
                <a:schemeClr val="lt1"/>
              </a:buClr>
              <a:buSzPts val="2800"/>
              <a:buFont typeface="Oswald"/>
              <a:buNone/>
            </a:pPr>
            <a:r>
              <a:rPr lang="en-US"/>
              <a:t>MATERIALS / METHODS:</a:t>
            </a:r>
            <a:endParaRPr/>
          </a:p>
        </p:txBody>
      </p:sp>
      <p:sp>
        <p:nvSpPr>
          <p:cNvPr id="158" name="Google Shape;158;p6"/>
          <p:cNvSpPr txBox="1"/>
          <p:nvPr>
            <p:ph idx="1" type="body"/>
          </p:nvPr>
        </p:nvSpPr>
        <p:spPr>
          <a:xfrm>
            <a:off x="3626088" y="1235676"/>
            <a:ext cx="3832354" cy="4386649"/>
          </a:xfrm>
          <a:prstGeom prst="rect">
            <a:avLst/>
          </a:prstGeom>
          <a:solidFill>
            <a:srgbClr val="215438"/>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274320" lvl="0" marL="274320" rtl="0" algn="l">
              <a:lnSpc>
                <a:spcPct val="130000"/>
              </a:lnSpc>
              <a:spcBef>
                <a:spcPts val="0"/>
              </a:spcBef>
              <a:spcAft>
                <a:spcPts val="0"/>
              </a:spcAft>
              <a:buClr>
                <a:schemeClr val="lt1"/>
              </a:buClr>
              <a:buSzPts val="1360"/>
              <a:buChar char="•"/>
            </a:pPr>
            <a:r>
              <a:rPr b="1" lang="en-US" sz="1600"/>
              <a:t>Soil Probes</a:t>
            </a:r>
            <a:endParaRPr/>
          </a:p>
          <a:p>
            <a:pPr indent="-285749" lvl="1" marL="560070" rtl="0" algn="l">
              <a:lnSpc>
                <a:spcPct val="130000"/>
              </a:lnSpc>
              <a:spcBef>
                <a:spcPts val="500"/>
              </a:spcBef>
              <a:spcAft>
                <a:spcPts val="0"/>
              </a:spcAft>
              <a:buClr>
                <a:schemeClr val="lt1"/>
              </a:buClr>
              <a:buSzPts val="1360"/>
              <a:buFont typeface="Arial"/>
              <a:buChar char="•"/>
            </a:pPr>
            <a:r>
              <a:rPr b="0" lang="en-US"/>
              <a:t>Data Collection</a:t>
            </a:r>
            <a:endParaRPr/>
          </a:p>
          <a:p>
            <a:pPr indent="-285749" lvl="1" marL="560070" rtl="0" algn="l">
              <a:lnSpc>
                <a:spcPct val="130000"/>
              </a:lnSpc>
              <a:spcBef>
                <a:spcPts val="500"/>
              </a:spcBef>
              <a:spcAft>
                <a:spcPts val="0"/>
              </a:spcAft>
              <a:buClr>
                <a:schemeClr val="lt1"/>
              </a:buClr>
              <a:buSzPts val="1360"/>
              <a:buFont typeface="Arial"/>
              <a:buChar char="•"/>
            </a:pPr>
            <a:r>
              <a:rPr b="0" lang="en-US"/>
              <a:t>Data analysis</a:t>
            </a:r>
            <a:endParaRPr/>
          </a:p>
          <a:p>
            <a:pPr indent="-182880" lvl="2" marL="742950" rtl="0" algn="l">
              <a:lnSpc>
                <a:spcPct val="130000"/>
              </a:lnSpc>
              <a:spcBef>
                <a:spcPts val="500"/>
              </a:spcBef>
              <a:spcAft>
                <a:spcPts val="0"/>
              </a:spcAft>
              <a:buClr>
                <a:schemeClr val="lt1"/>
              </a:buClr>
              <a:buSzPts val="1360"/>
              <a:buFont typeface="Noto Sans Symbols"/>
              <a:buChar char="▪"/>
            </a:pPr>
            <a:r>
              <a:rPr lang="en-US" sz="1600"/>
              <a:t>And see what types of taro plants are present in the taro patch.</a:t>
            </a:r>
            <a:endParaRPr/>
          </a:p>
          <a:p>
            <a:pPr indent="-274320" lvl="0" marL="274320" rtl="0" algn="l">
              <a:lnSpc>
                <a:spcPct val="130000"/>
              </a:lnSpc>
              <a:spcBef>
                <a:spcPts val="1000"/>
              </a:spcBef>
              <a:spcAft>
                <a:spcPts val="0"/>
              </a:spcAft>
              <a:buClr>
                <a:schemeClr val="lt1"/>
              </a:buClr>
              <a:buSzPts val="1360"/>
              <a:buChar char="•"/>
            </a:pPr>
            <a:r>
              <a:rPr b="1" lang="en-US" sz="1600"/>
              <a:t>Interviews</a:t>
            </a:r>
            <a:endParaRPr/>
          </a:p>
          <a:p>
            <a:pPr indent="-274320" lvl="0" marL="274320" rtl="0" algn="l">
              <a:lnSpc>
                <a:spcPct val="130000"/>
              </a:lnSpc>
              <a:spcBef>
                <a:spcPts val="1000"/>
              </a:spcBef>
              <a:spcAft>
                <a:spcPts val="0"/>
              </a:spcAft>
              <a:buClr>
                <a:schemeClr val="lt1"/>
              </a:buClr>
              <a:buSzPts val="1360"/>
              <a:buChar char="•"/>
            </a:pPr>
            <a:r>
              <a:rPr b="1" lang="en-US" sz="1600"/>
              <a:t>Data collection site:</a:t>
            </a:r>
            <a:endParaRPr/>
          </a:p>
          <a:p>
            <a:pPr indent="-285749" lvl="1" marL="560070" rtl="0" algn="l">
              <a:lnSpc>
                <a:spcPct val="130000"/>
              </a:lnSpc>
              <a:spcBef>
                <a:spcPts val="500"/>
              </a:spcBef>
              <a:spcAft>
                <a:spcPts val="0"/>
              </a:spcAft>
              <a:buClr>
                <a:schemeClr val="lt1"/>
              </a:buClr>
              <a:buSzPts val="1360"/>
              <a:buFont typeface="Arial"/>
              <a:buChar char="•"/>
            </a:pPr>
            <a:r>
              <a:rPr b="0" lang="en-US"/>
              <a:t>Hatohobei</a:t>
            </a:r>
            <a:endParaRPr b="0"/>
          </a:p>
          <a:p>
            <a:pPr indent="-285749" lvl="1" marL="560070" rtl="0" algn="l">
              <a:lnSpc>
                <a:spcPct val="130000"/>
              </a:lnSpc>
              <a:spcBef>
                <a:spcPts val="500"/>
              </a:spcBef>
              <a:spcAft>
                <a:spcPts val="0"/>
              </a:spcAft>
              <a:buClr>
                <a:schemeClr val="lt1"/>
              </a:buClr>
              <a:buSzPts val="1360"/>
              <a:buFont typeface="Arial"/>
              <a:buChar char="•"/>
            </a:pPr>
            <a:r>
              <a:rPr b="0" lang="en-US"/>
              <a:t>Peleliu</a:t>
            </a:r>
            <a:endParaRPr/>
          </a:p>
          <a:p>
            <a:pPr indent="-285749" lvl="1" marL="560070" rtl="0" algn="l">
              <a:lnSpc>
                <a:spcPct val="130000"/>
              </a:lnSpc>
              <a:spcBef>
                <a:spcPts val="500"/>
              </a:spcBef>
              <a:spcAft>
                <a:spcPts val="0"/>
              </a:spcAft>
              <a:buClr>
                <a:schemeClr val="lt1"/>
              </a:buClr>
              <a:buSzPts val="1360"/>
              <a:buFont typeface="Arial"/>
              <a:buChar char="•"/>
            </a:pPr>
            <a:r>
              <a:rPr b="0" lang="en-US"/>
              <a:t>Ngermeskang, Ngeremlengui</a:t>
            </a:r>
            <a:endParaRPr/>
          </a:p>
          <a:p>
            <a:pPr indent="-285749" lvl="1" marL="560070" rtl="0" algn="l">
              <a:lnSpc>
                <a:spcPct val="130000"/>
              </a:lnSpc>
              <a:spcBef>
                <a:spcPts val="500"/>
              </a:spcBef>
              <a:spcAft>
                <a:spcPts val="0"/>
              </a:spcAft>
              <a:buClr>
                <a:schemeClr val="lt1"/>
              </a:buClr>
              <a:buSzPts val="1360"/>
              <a:buFont typeface="Arial"/>
              <a:buChar char="•"/>
            </a:pPr>
            <a:r>
              <a:rPr b="0" lang="en-US"/>
              <a:t>Ngerbeched, Koror</a:t>
            </a:r>
            <a:endParaRPr/>
          </a:p>
          <a:p>
            <a:pPr indent="0" lvl="0" marL="0" rtl="0" algn="l">
              <a:lnSpc>
                <a:spcPct val="130000"/>
              </a:lnSpc>
              <a:spcBef>
                <a:spcPts val="1000"/>
              </a:spcBef>
              <a:spcAft>
                <a:spcPts val="0"/>
              </a:spcAft>
              <a:buClr>
                <a:srgbClr val="C3B2A7"/>
              </a:buClr>
              <a:buSzPts val="1360"/>
              <a:buNone/>
            </a:pPr>
            <a:r>
              <a:rPr lang="en-US" sz="1600"/>
              <a:t> </a:t>
            </a:r>
            <a:endParaRPr/>
          </a:p>
          <a:p>
            <a:pPr indent="-187960" lvl="0" marL="274320" rtl="0" algn="l">
              <a:lnSpc>
                <a:spcPct val="130000"/>
              </a:lnSpc>
              <a:spcBef>
                <a:spcPts val="1000"/>
              </a:spcBef>
              <a:spcAft>
                <a:spcPts val="0"/>
              </a:spcAft>
              <a:buClr>
                <a:srgbClr val="C3B2A7"/>
              </a:buClr>
              <a:buSzPts val="1360"/>
              <a:buNone/>
            </a:pPr>
            <a:r>
              <a:t/>
            </a:r>
            <a:endParaRPr sz="1600"/>
          </a:p>
        </p:txBody>
      </p:sp>
      <p:sp>
        <p:nvSpPr>
          <p:cNvPr id="159" name="Google Shape;159;p6"/>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8/1/24</a:t>
            </a:r>
            <a:endParaRPr/>
          </a:p>
        </p:txBody>
      </p:sp>
      <p:sp>
        <p:nvSpPr>
          <p:cNvPr id="160" name="Google Shape;160;p6"/>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161" name="Google Shape;161;p6"/>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A screen shot of a phone&#10;&#10;Description automatically generated" id="162" name="Google Shape;162;p6"/>
          <p:cNvPicPr preferRelativeResize="0"/>
          <p:nvPr/>
        </p:nvPicPr>
        <p:blipFill rotWithShape="1">
          <a:blip r:embed="rId5">
            <a:alphaModFix/>
          </a:blip>
          <a:srcRect b="0" l="0" r="0" t="0"/>
          <a:stretch/>
        </p:blipFill>
        <p:spPr>
          <a:xfrm>
            <a:off x="10054039" y="5191897"/>
            <a:ext cx="2144381" cy="16640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title"/>
          </p:nvPr>
        </p:nvSpPr>
        <p:spPr>
          <a:xfrm>
            <a:off x="296863" y="461073"/>
            <a:ext cx="9238434" cy="486857"/>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0"/>
              </a:spcBef>
              <a:spcAft>
                <a:spcPts val="0"/>
              </a:spcAft>
              <a:buClr>
                <a:schemeClr val="lt1"/>
              </a:buClr>
              <a:buSzPts val="2800"/>
              <a:buFont typeface="Oswald"/>
              <a:buNone/>
            </a:pPr>
            <a:r>
              <a:rPr lang="en-US"/>
              <a:t>RESULTS</a:t>
            </a:r>
            <a:endParaRPr/>
          </a:p>
        </p:txBody>
      </p:sp>
      <p:pic>
        <p:nvPicPr>
          <p:cNvPr id="168" name="Google Shape;168;p7"/>
          <p:cNvPicPr preferRelativeResize="0"/>
          <p:nvPr>
            <p:ph idx="1" type="body"/>
          </p:nvPr>
        </p:nvPicPr>
        <p:blipFill rotWithShape="1">
          <a:blip r:embed="rId3">
            <a:alphaModFix/>
          </a:blip>
          <a:srcRect b="0" l="0" r="0" t="0"/>
          <a:stretch/>
        </p:blipFill>
        <p:spPr>
          <a:xfrm>
            <a:off x="292594" y="1790736"/>
            <a:ext cx="5334001" cy="1793718"/>
          </a:xfrm>
          <a:prstGeom prst="rect">
            <a:avLst/>
          </a:prstGeom>
          <a:noFill/>
          <a:ln>
            <a:noFill/>
          </a:ln>
        </p:spPr>
      </p:pic>
      <p:sp>
        <p:nvSpPr>
          <p:cNvPr id="169" name="Google Shape;169;p7"/>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8/1/24</a:t>
            </a:r>
            <a:endParaRPr/>
          </a:p>
        </p:txBody>
      </p:sp>
      <p:sp>
        <p:nvSpPr>
          <p:cNvPr id="170" name="Google Shape;170;p7"/>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171" name="Google Shape;171;p7"/>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descr="A graph of different colored lines&#10;&#10;Description automatically generated" id="172" name="Google Shape;172;p7"/>
          <p:cNvPicPr preferRelativeResize="0"/>
          <p:nvPr/>
        </p:nvPicPr>
        <p:blipFill rotWithShape="1">
          <a:blip r:embed="rId4">
            <a:alphaModFix/>
          </a:blip>
          <a:srcRect b="0" l="0" r="0" t="0"/>
          <a:stretch/>
        </p:blipFill>
        <p:spPr>
          <a:xfrm>
            <a:off x="6003322" y="1790735"/>
            <a:ext cx="5304264" cy="1798329"/>
          </a:xfrm>
          <a:prstGeom prst="rect">
            <a:avLst/>
          </a:prstGeom>
          <a:noFill/>
          <a:ln>
            <a:noFill/>
          </a:ln>
        </p:spPr>
      </p:pic>
      <p:pic>
        <p:nvPicPr>
          <p:cNvPr id="173" name="Google Shape;173;p7"/>
          <p:cNvPicPr preferRelativeResize="0"/>
          <p:nvPr/>
        </p:nvPicPr>
        <p:blipFill rotWithShape="1">
          <a:blip r:embed="rId5">
            <a:alphaModFix/>
          </a:blip>
          <a:srcRect b="0" l="0" r="0" t="0"/>
          <a:stretch/>
        </p:blipFill>
        <p:spPr>
          <a:xfrm>
            <a:off x="288324" y="4385655"/>
            <a:ext cx="5335730" cy="1618663"/>
          </a:xfrm>
          <a:prstGeom prst="rect">
            <a:avLst/>
          </a:prstGeom>
          <a:noFill/>
          <a:ln>
            <a:noFill/>
          </a:ln>
        </p:spPr>
      </p:pic>
      <p:pic>
        <p:nvPicPr>
          <p:cNvPr id="174" name="Google Shape;174;p7"/>
          <p:cNvPicPr preferRelativeResize="0"/>
          <p:nvPr/>
        </p:nvPicPr>
        <p:blipFill rotWithShape="1">
          <a:blip r:embed="rId6">
            <a:alphaModFix/>
          </a:blip>
          <a:srcRect b="0" l="0" r="0" t="0"/>
          <a:stretch/>
        </p:blipFill>
        <p:spPr>
          <a:xfrm>
            <a:off x="6003324" y="4385655"/>
            <a:ext cx="5330953" cy="1618664"/>
          </a:xfrm>
          <a:prstGeom prst="rect">
            <a:avLst/>
          </a:prstGeom>
          <a:noFill/>
          <a:ln>
            <a:noFill/>
          </a:ln>
        </p:spPr>
      </p:pic>
      <p:sp>
        <p:nvSpPr>
          <p:cNvPr id="175" name="Google Shape;175;p7"/>
          <p:cNvSpPr txBox="1"/>
          <p:nvPr/>
        </p:nvSpPr>
        <p:spPr>
          <a:xfrm>
            <a:off x="1421796" y="1252973"/>
            <a:ext cx="3074820" cy="369332"/>
          </a:xfrm>
          <a:prstGeom prst="rect">
            <a:avLst/>
          </a:prstGeom>
          <a:solidFill>
            <a:schemeClr val="accent1"/>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Oswald Light"/>
                <a:ea typeface="Oswald Light"/>
                <a:cs typeface="Oswald Light"/>
                <a:sym typeface="Oswald Light"/>
              </a:rPr>
              <a:t>Hatohobei</a:t>
            </a:r>
            <a:endParaRPr/>
          </a:p>
        </p:txBody>
      </p:sp>
      <p:sp>
        <p:nvSpPr>
          <p:cNvPr id="176" name="Google Shape;176;p7"/>
          <p:cNvSpPr txBox="1"/>
          <p:nvPr/>
        </p:nvSpPr>
        <p:spPr>
          <a:xfrm>
            <a:off x="7115445" y="1253048"/>
            <a:ext cx="3077596" cy="369332"/>
          </a:xfrm>
          <a:prstGeom prst="rect">
            <a:avLst/>
          </a:prstGeom>
          <a:solidFill>
            <a:schemeClr val="accent1"/>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Oswald Light"/>
                <a:ea typeface="Oswald Light"/>
                <a:cs typeface="Oswald Light"/>
                <a:sym typeface="Oswald Light"/>
              </a:rPr>
              <a:t>Peleliu</a:t>
            </a:r>
            <a:endParaRPr/>
          </a:p>
        </p:txBody>
      </p:sp>
      <p:sp>
        <p:nvSpPr>
          <p:cNvPr id="177" name="Google Shape;177;p7"/>
          <p:cNvSpPr txBox="1"/>
          <p:nvPr/>
        </p:nvSpPr>
        <p:spPr>
          <a:xfrm>
            <a:off x="1424535" y="3809100"/>
            <a:ext cx="3082052" cy="36933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Oswald Light"/>
                <a:ea typeface="Oswald Light"/>
                <a:cs typeface="Oswald Light"/>
                <a:sym typeface="Oswald Light"/>
              </a:rPr>
              <a:t>Ngermeskang, Ngeremlengui</a:t>
            </a:r>
            <a:endParaRPr/>
          </a:p>
        </p:txBody>
      </p:sp>
      <p:sp>
        <p:nvSpPr>
          <p:cNvPr id="178" name="Google Shape;178;p7"/>
          <p:cNvSpPr txBox="1"/>
          <p:nvPr/>
        </p:nvSpPr>
        <p:spPr>
          <a:xfrm>
            <a:off x="7117695" y="3809156"/>
            <a:ext cx="3088381" cy="36933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Oswald Light"/>
                <a:ea typeface="Oswald Light"/>
                <a:cs typeface="Oswald Light"/>
                <a:sym typeface="Oswald Light"/>
              </a:rPr>
              <a:t>Ngerbeched, Koror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8"/>
          <p:cNvSpPr txBox="1"/>
          <p:nvPr>
            <p:ph type="title"/>
          </p:nvPr>
        </p:nvSpPr>
        <p:spPr>
          <a:xfrm>
            <a:off x="1408971" y="345228"/>
            <a:ext cx="9969542" cy="1290046"/>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0"/>
              </a:spcBef>
              <a:spcAft>
                <a:spcPts val="0"/>
              </a:spcAft>
              <a:buClr>
                <a:schemeClr val="lt1"/>
              </a:buClr>
              <a:buSzPts val="2800"/>
              <a:buFont typeface="Oswald"/>
              <a:buNone/>
            </a:pPr>
            <a:r>
              <a:rPr lang="en-US"/>
              <a:t>TYPES OF TARO VARIETIES IN PALAU &amp; PRESENT IN THE PLACES INVOLVED IN THE STUDY:</a:t>
            </a:r>
            <a:endParaRPr/>
          </a:p>
        </p:txBody>
      </p:sp>
      <p:sp>
        <p:nvSpPr>
          <p:cNvPr id="184" name="Google Shape;184;p8"/>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8/1/24</a:t>
            </a:r>
            <a:endParaRPr/>
          </a:p>
        </p:txBody>
      </p:sp>
      <p:sp>
        <p:nvSpPr>
          <p:cNvPr id="185" name="Google Shape;185;p8"/>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186" name="Google Shape;186;p8"/>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87" name="Google Shape;187;p8"/>
          <p:cNvSpPr txBox="1"/>
          <p:nvPr/>
        </p:nvSpPr>
        <p:spPr>
          <a:xfrm>
            <a:off x="587062" y="1944843"/>
            <a:ext cx="1793251" cy="4565847"/>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swald Light"/>
                <a:ea typeface="Oswald Light"/>
                <a:cs typeface="Oswald Light"/>
                <a:sym typeface="Oswald Light"/>
              </a:rPr>
              <a:t>Local Varieties:</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Dilisor</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Dirrauosech</a:t>
            </a:r>
            <a:endParaRPr sz="1200">
              <a:solidFill>
                <a:schemeClr val="lt1"/>
              </a:solidFill>
              <a:highlight>
                <a:srgbClr val="000000"/>
              </a:highlight>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Dirratengadik</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Dirrubong</a:t>
            </a:r>
            <a:endParaRPr sz="1200">
              <a:solidFill>
                <a:schemeClr val="lt1"/>
              </a:solidFill>
              <a:highlight>
                <a:srgbClr val="000000"/>
              </a:highlight>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Dois</a:t>
            </a:r>
            <a:endParaRPr sz="1200">
              <a:solidFill>
                <a:schemeClr val="lt1"/>
              </a:solidFill>
              <a:highlight>
                <a:srgbClr val="000000"/>
              </a:highlight>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Dungersuul</a:t>
            </a:r>
            <a:endParaRPr sz="1200">
              <a:solidFill>
                <a:schemeClr val="lt1"/>
              </a:solidFill>
              <a:highlight>
                <a:srgbClr val="000000"/>
              </a:highlight>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Dung Ra Terrekakl</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Erderid</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Esuuch</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Homusted</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Kerdeu</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Kirang</a:t>
            </a:r>
            <a:endParaRPr sz="1200">
              <a:solidFill>
                <a:schemeClr val="lt1"/>
              </a:solidFill>
              <a:highlight>
                <a:srgbClr val="000000"/>
              </a:highlight>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Meltalt</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Merii</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Miuako Ngkeklau</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Miuako Ouberburs</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Ngermekeang</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Ngertmau</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Ngeruuch</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Ngesuas</a:t>
            </a:r>
            <a:endParaRPr sz="1200">
              <a:solidFill>
                <a:schemeClr val="lt1"/>
              </a:solidFill>
              <a:highlight>
                <a:srgbClr val="000000"/>
              </a:highlight>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Ngetmadei</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Ochab</a:t>
            </a:r>
            <a:endParaRPr sz="1200">
              <a:solidFill>
                <a:schemeClr val="lt1"/>
              </a:solidFill>
              <a:highlight>
                <a:srgbClr val="000000"/>
              </a:highlight>
              <a:latin typeface="Oswald Light"/>
              <a:ea typeface="Oswald Light"/>
              <a:cs typeface="Oswald Light"/>
              <a:sym typeface="Oswald Light"/>
            </a:endParaRPr>
          </a:p>
        </p:txBody>
      </p:sp>
      <p:sp>
        <p:nvSpPr>
          <p:cNvPr id="188" name="Google Shape;188;p8"/>
          <p:cNvSpPr txBox="1"/>
          <p:nvPr/>
        </p:nvSpPr>
        <p:spPr>
          <a:xfrm>
            <a:off x="2381083" y="1945203"/>
            <a:ext cx="1329094" cy="4565504"/>
          </a:xfrm>
          <a:prstGeom prst="rect">
            <a:avLst/>
          </a:prstGeom>
          <a:solidFill>
            <a:schemeClr val="accen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Ochelochel</a:t>
            </a:r>
            <a:endParaRPr sz="1800">
              <a:solidFill>
                <a:schemeClr val="lt1"/>
              </a:solidFill>
              <a:latin typeface="Oswald Light"/>
              <a:ea typeface="Oswald Light"/>
              <a:cs typeface="Oswald Light"/>
              <a:sym typeface="Oswald Light"/>
            </a:endParaRPr>
          </a:p>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Ordiil</a:t>
            </a:r>
            <a:endParaRPr sz="1200">
              <a:solidFill>
                <a:schemeClr val="lt1"/>
              </a:solidFill>
              <a:latin typeface="Oswald Light"/>
              <a:ea typeface="Oswald Light"/>
              <a:cs typeface="Oswald Light"/>
              <a:sym typeface="Oswald Light"/>
            </a:endParaRPr>
          </a:p>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Okelang becheleleu</a:t>
            </a:r>
            <a:endParaRPr sz="1200">
              <a:solidFill>
                <a:schemeClr val="lt1"/>
              </a:solidFill>
              <a:latin typeface="Oswald Light"/>
              <a:ea typeface="Oswald Light"/>
              <a:cs typeface="Oswald Light"/>
              <a:sym typeface="Oswald Light"/>
            </a:endParaRPr>
          </a:p>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Renged</a:t>
            </a:r>
            <a:endParaRPr sz="1200">
              <a:solidFill>
                <a:schemeClr val="lt1"/>
              </a:solidFill>
              <a:latin typeface="Oswald Light"/>
              <a:ea typeface="Oswald Light"/>
              <a:cs typeface="Oswald Light"/>
              <a:sym typeface="Oswald Light"/>
            </a:endParaRPr>
          </a:p>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Terebkul</a:t>
            </a:r>
            <a:endParaRPr sz="1200">
              <a:solidFill>
                <a:schemeClr val="lt1"/>
              </a:solidFill>
              <a:latin typeface="Oswald Light"/>
              <a:ea typeface="Oswald Light"/>
              <a:cs typeface="Oswald Light"/>
              <a:sym typeface="Oswald Light"/>
            </a:endParaRPr>
          </a:p>
          <a:p>
            <a:pPr indent="-171450" lvl="0" marL="1714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Terrekakel</a:t>
            </a:r>
            <a:endParaRPr sz="1200">
              <a:solidFill>
                <a:schemeClr val="lt1"/>
              </a:solidFill>
              <a:highlight>
                <a:srgbClr val="000000"/>
              </a:highlight>
              <a:latin typeface="Oswald Light"/>
              <a:ea typeface="Oswald Light"/>
              <a:cs typeface="Oswald Light"/>
              <a:sym typeface="Oswald Light"/>
            </a:endParaRPr>
          </a:p>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Thomas</a:t>
            </a:r>
            <a:endParaRPr/>
          </a:p>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Ungil dil</a:t>
            </a:r>
            <a:endParaRPr sz="1200">
              <a:solidFill>
                <a:schemeClr val="lt1"/>
              </a:solidFill>
              <a:latin typeface="Oswald Light"/>
              <a:ea typeface="Oswald Light"/>
              <a:cs typeface="Oswald Light"/>
              <a:sym typeface="Oswald Light"/>
            </a:endParaRPr>
          </a:p>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Urungel</a:t>
            </a:r>
            <a:endParaRPr sz="1200">
              <a:solidFill>
                <a:schemeClr val="lt1"/>
              </a:solidFill>
              <a:latin typeface="Oswald Light"/>
              <a:ea typeface="Oswald Light"/>
              <a:cs typeface="Oswald Light"/>
              <a:sym typeface="Oswald Light"/>
            </a:endParaRPr>
          </a:p>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Ulechem</a:t>
            </a:r>
            <a:endParaRPr sz="1200">
              <a:solidFill>
                <a:schemeClr val="lt1"/>
              </a:solidFill>
              <a:latin typeface="Oswald Light"/>
              <a:ea typeface="Oswald Light"/>
              <a:cs typeface="Oswald Light"/>
              <a:sym typeface="Oswald Light"/>
            </a:endParaRPr>
          </a:p>
          <a:p>
            <a:pPr indent="0" lvl="0" marL="0" marR="0" rtl="0" algn="l">
              <a:spcBef>
                <a:spcPts val="0"/>
              </a:spcBef>
              <a:spcAft>
                <a:spcPts val="0"/>
              </a:spcAft>
              <a:buNone/>
            </a:pPr>
            <a:r>
              <a:t/>
            </a:r>
            <a:endParaRPr sz="1200">
              <a:solidFill>
                <a:schemeClr val="lt1"/>
              </a:solidFill>
              <a:latin typeface="Oswald Light"/>
              <a:ea typeface="Oswald Light"/>
              <a:cs typeface="Oswald Light"/>
              <a:sym typeface="Oswald Light"/>
            </a:endParaRPr>
          </a:p>
          <a:p>
            <a:pPr indent="0" lvl="0" marL="0" marR="0" rtl="0" algn="l">
              <a:spcBef>
                <a:spcPts val="0"/>
              </a:spcBef>
              <a:spcAft>
                <a:spcPts val="0"/>
              </a:spcAft>
              <a:buNone/>
            </a:pPr>
            <a:r>
              <a:rPr b="1" lang="en-US" sz="1800">
                <a:solidFill>
                  <a:schemeClr val="lt1"/>
                </a:solidFill>
                <a:latin typeface="Oswald Light"/>
                <a:ea typeface="Oswald Light"/>
                <a:cs typeface="Oswald Light"/>
                <a:sym typeface="Oswald Light"/>
              </a:rPr>
              <a:t>Introduced</a:t>
            </a:r>
            <a:endParaRPr sz="1200">
              <a:solidFill>
                <a:schemeClr val="lt1"/>
              </a:solidFill>
              <a:latin typeface="Oswald Light"/>
              <a:ea typeface="Oswald Light"/>
              <a:cs typeface="Oswald Light"/>
              <a:sym typeface="Oswald Light"/>
            </a:endParaRPr>
          </a:p>
          <a:p>
            <a:pPr indent="0" lvl="0" marL="0" marR="0" rtl="0" algn="l">
              <a:spcBef>
                <a:spcPts val="0"/>
              </a:spcBef>
              <a:spcAft>
                <a:spcPts val="0"/>
              </a:spcAft>
              <a:buNone/>
            </a:pPr>
            <a:r>
              <a:rPr b="1" lang="en-US" sz="1800">
                <a:solidFill>
                  <a:schemeClr val="lt1"/>
                </a:solidFill>
                <a:latin typeface="Oswald Light"/>
                <a:ea typeface="Oswald Light"/>
                <a:cs typeface="Oswald Light"/>
                <a:sym typeface="Oswald Light"/>
              </a:rPr>
              <a:t> Varieties:</a:t>
            </a:r>
            <a:endParaRPr sz="12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Hawaii 12</a:t>
            </a:r>
            <a:endParaRPr b="1" sz="1800">
              <a:solidFill>
                <a:schemeClr val="lt1"/>
              </a:solidFill>
              <a:highlight>
                <a:srgbClr val="000000"/>
              </a:highlight>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Hawaii 26</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Hawaii 37</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Samoa 10</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Samoa 12</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Samoa 44</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Samoa 111</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Samoa 114</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Samoa 115</a:t>
            </a:r>
            <a:endParaRPr/>
          </a:p>
        </p:txBody>
      </p:sp>
      <p:graphicFrame>
        <p:nvGraphicFramePr>
          <p:cNvPr id="189" name="Google Shape;189;p8"/>
          <p:cNvGraphicFramePr/>
          <p:nvPr/>
        </p:nvGraphicFramePr>
        <p:xfrm>
          <a:off x="5622323" y="1941902"/>
          <a:ext cx="3000000" cy="3000000"/>
        </p:xfrm>
        <a:graphic>
          <a:graphicData uri="http://schemas.openxmlformats.org/drawingml/2006/table">
            <a:tbl>
              <a:tblPr bandRow="1" firstRow="1">
                <a:noFill/>
                <a:tableStyleId>{FCC1B218-26D7-4344-9709-0DADBEAF4184}</a:tableStyleId>
              </a:tblPr>
              <a:tblGrid>
                <a:gridCol w="1357300"/>
                <a:gridCol w="1452475"/>
                <a:gridCol w="1417500"/>
                <a:gridCol w="1417500"/>
              </a:tblGrid>
              <a:tr h="654225">
                <a:tc>
                  <a:txBody>
                    <a:bodyPr/>
                    <a:lstStyle/>
                    <a:p>
                      <a:pPr indent="0" lvl="0" marL="0" marR="0" rtl="0" algn="l">
                        <a:spcBef>
                          <a:spcPts val="0"/>
                        </a:spcBef>
                        <a:spcAft>
                          <a:spcPts val="0"/>
                        </a:spcAft>
                        <a:buClr>
                          <a:schemeClr val="lt1"/>
                        </a:buClr>
                        <a:buSzPts val="1800"/>
                        <a:buFont typeface="Oswald Light"/>
                        <a:buNone/>
                      </a:pPr>
                      <a:r>
                        <a:rPr lang="en-US" sz="1800" u="none" cap="none" strike="noStrike">
                          <a:latin typeface="Oswald Light"/>
                          <a:ea typeface="Oswald Light"/>
                          <a:cs typeface="Oswald Light"/>
                          <a:sym typeface="Oswald Light"/>
                        </a:rPr>
                        <a:t>Hatohobei</a:t>
                      </a:r>
                      <a:endParaRPr/>
                    </a:p>
                  </a:txBody>
                  <a:tcPr marT="45725" marB="45725" marR="91450" marL="91450"/>
                </a:tc>
                <a:tc>
                  <a:txBody>
                    <a:bodyPr/>
                    <a:lstStyle/>
                    <a:p>
                      <a:pPr indent="0" lvl="0" marL="0" marR="0" rtl="0" algn="l">
                        <a:spcBef>
                          <a:spcPts val="0"/>
                        </a:spcBef>
                        <a:spcAft>
                          <a:spcPts val="0"/>
                        </a:spcAft>
                        <a:buNone/>
                      </a:pPr>
                      <a:r>
                        <a:rPr lang="en-US" sz="1800" u="none" cap="none" strike="noStrike">
                          <a:latin typeface="Oswald Light"/>
                          <a:ea typeface="Oswald Light"/>
                          <a:cs typeface="Oswald Light"/>
                          <a:sym typeface="Oswald Light"/>
                        </a:rPr>
                        <a:t>Peleliu</a:t>
                      </a:r>
                      <a:endParaRPr/>
                    </a:p>
                  </a:txBody>
                  <a:tcPr marT="45725" marB="45725" marR="91450" marL="91450"/>
                </a:tc>
                <a:tc>
                  <a:txBody>
                    <a:bodyPr/>
                    <a:lstStyle/>
                    <a:p>
                      <a:pPr indent="0" lvl="0" marL="0" marR="0" rtl="0" algn="l">
                        <a:spcBef>
                          <a:spcPts val="0"/>
                        </a:spcBef>
                        <a:spcAft>
                          <a:spcPts val="0"/>
                        </a:spcAft>
                        <a:buClr>
                          <a:schemeClr val="lt1"/>
                        </a:buClr>
                        <a:buSzPts val="1800"/>
                        <a:buFont typeface="Oswald Light"/>
                        <a:buNone/>
                      </a:pPr>
                      <a:r>
                        <a:rPr lang="en-US" sz="1800">
                          <a:latin typeface="Oswald Light"/>
                          <a:ea typeface="Oswald Light"/>
                          <a:cs typeface="Oswald Light"/>
                          <a:sym typeface="Oswald Light"/>
                        </a:rPr>
                        <a:t>Ngermeskang</a:t>
                      </a:r>
                      <a:endParaRPr/>
                    </a:p>
                  </a:txBody>
                  <a:tcPr marT="45725" marB="45725" marR="91450" marL="91450"/>
                </a:tc>
                <a:tc>
                  <a:txBody>
                    <a:bodyPr/>
                    <a:lstStyle/>
                    <a:p>
                      <a:pPr indent="0" lvl="0" marL="0" marR="0" rtl="0" algn="l">
                        <a:spcBef>
                          <a:spcPts val="0"/>
                        </a:spcBef>
                        <a:spcAft>
                          <a:spcPts val="0"/>
                        </a:spcAft>
                        <a:buClr>
                          <a:schemeClr val="lt1"/>
                        </a:buClr>
                        <a:buSzPts val="1800"/>
                        <a:buFont typeface="Oswald Light"/>
                        <a:buNone/>
                      </a:pPr>
                      <a:r>
                        <a:rPr lang="en-US" sz="1800">
                          <a:latin typeface="Oswald Light"/>
                          <a:ea typeface="Oswald Light"/>
                          <a:cs typeface="Oswald Light"/>
                          <a:sym typeface="Oswald Light"/>
                        </a:rPr>
                        <a:t>Ngerbeched</a:t>
                      </a:r>
                      <a:endParaRPr/>
                    </a:p>
                  </a:txBody>
                  <a:tcPr marT="45725" marB="45725" marR="91450" marL="91450"/>
                </a:tc>
              </a:tr>
              <a:tr h="2461125">
                <a:tc>
                  <a:txBody>
                    <a:bodyPr/>
                    <a:lstStyle/>
                    <a:p>
                      <a:pPr indent="-285750" lvl="0" marL="285750" marR="0" rtl="0" algn="l">
                        <a:spcBef>
                          <a:spcPts val="0"/>
                        </a:spcBef>
                        <a:spcAft>
                          <a:spcPts val="0"/>
                        </a:spcAft>
                        <a:buClr>
                          <a:schemeClr val="lt1"/>
                        </a:buClr>
                        <a:buSzPts val="1400"/>
                        <a:buFont typeface="Arial"/>
                        <a:buChar char="•"/>
                      </a:pPr>
                      <a:r>
                        <a:rPr lang="en-US" sz="1400">
                          <a:latin typeface="Oswald Light"/>
                          <a:ea typeface="Oswald Light"/>
                          <a:cs typeface="Oswald Light"/>
                          <a:sym typeface="Oswald Light"/>
                        </a:rPr>
                        <a:t>Hawaii 15</a:t>
                      </a:r>
                      <a:endParaRPr/>
                    </a:p>
                    <a:p>
                      <a:pPr indent="-285750" lvl="0" marL="285750" marR="0" rtl="0" algn="l">
                        <a:spcBef>
                          <a:spcPts val="0"/>
                        </a:spcBef>
                        <a:spcAft>
                          <a:spcPts val="0"/>
                        </a:spcAft>
                        <a:buClr>
                          <a:schemeClr val="lt1"/>
                        </a:buClr>
                        <a:buSzPts val="1400"/>
                        <a:buFont typeface="Arial"/>
                        <a:buChar char="•"/>
                      </a:pPr>
                      <a:r>
                        <a:rPr lang="en-US" sz="1400">
                          <a:latin typeface="Oswald Light"/>
                          <a:ea typeface="Oswald Light"/>
                          <a:cs typeface="Oswald Light"/>
                          <a:sym typeface="Oswald Light"/>
                        </a:rPr>
                        <a:t>Tiger</a:t>
                      </a:r>
                      <a:endParaRPr/>
                    </a:p>
                    <a:p>
                      <a:pPr indent="-285750" lvl="0" marL="285750" marR="0" rtl="0" algn="l">
                        <a:spcBef>
                          <a:spcPts val="0"/>
                        </a:spcBef>
                        <a:spcAft>
                          <a:spcPts val="0"/>
                        </a:spcAft>
                        <a:buClr>
                          <a:schemeClr val="lt1"/>
                        </a:buClr>
                        <a:buSzPts val="1400"/>
                        <a:buFont typeface="Arial"/>
                        <a:buChar char="•"/>
                      </a:pPr>
                      <a:r>
                        <a:rPr lang="en-US" sz="1400">
                          <a:latin typeface="Oswald Light"/>
                          <a:ea typeface="Oswald Light"/>
                          <a:cs typeface="Oswald Light"/>
                          <a:sym typeface="Oswald Light"/>
                        </a:rPr>
                        <a:t>Tewhiyeh (local Tobi Taro)</a:t>
                      </a:r>
                      <a:endParaRPr/>
                    </a:p>
                  </a:txBody>
                  <a:tcPr marT="45725" marB="45725" marR="91450" marL="91450"/>
                </a:tc>
                <a:tc>
                  <a:txBody>
                    <a:bodyPr/>
                    <a:lstStyle/>
                    <a:p>
                      <a:pPr indent="0" lvl="0" marL="0" marR="0" rtl="0" algn="l">
                        <a:spcBef>
                          <a:spcPts val="0"/>
                        </a:spcBef>
                        <a:spcAft>
                          <a:spcPts val="0"/>
                        </a:spcAft>
                        <a:buNone/>
                      </a:pPr>
                      <a:r>
                        <a:rPr lang="en-US" sz="1400">
                          <a:latin typeface="Oswald Light"/>
                          <a:ea typeface="Oswald Light"/>
                          <a:cs typeface="Oswald Light"/>
                          <a:sym typeface="Oswald Light"/>
                        </a:rPr>
                        <a:t>Ngesuas</a:t>
                      </a:r>
                      <a:endParaRPr sz="1400">
                        <a:latin typeface="Oswald Light"/>
                        <a:ea typeface="Oswald Light"/>
                        <a:cs typeface="Oswald Light"/>
                        <a:sym typeface="Oswald Light"/>
                      </a:endParaRPr>
                    </a:p>
                    <a:p>
                      <a:pPr indent="0" lvl="0" marL="0" marR="0" rtl="0" algn="l">
                        <a:spcBef>
                          <a:spcPts val="0"/>
                        </a:spcBef>
                        <a:spcAft>
                          <a:spcPts val="0"/>
                        </a:spcAft>
                        <a:buClr>
                          <a:schemeClr val="lt1"/>
                        </a:buClr>
                        <a:buSzPts val="1400"/>
                        <a:buFont typeface="Oswald Light"/>
                        <a:buNone/>
                      </a:pPr>
                      <a:r>
                        <a:rPr lang="en-US" sz="1400">
                          <a:latin typeface="Oswald Light"/>
                          <a:ea typeface="Oswald Light"/>
                          <a:cs typeface="Oswald Light"/>
                          <a:sym typeface="Oswald Light"/>
                        </a:rPr>
                        <a:t>Kirang</a:t>
                      </a:r>
                      <a:endParaRPr sz="1400">
                        <a:latin typeface="Oswald Light"/>
                        <a:ea typeface="Oswald Light"/>
                        <a:cs typeface="Oswald Light"/>
                        <a:sym typeface="Oswald Light"/>
                      </a:endParaRPr>
                    </a:p>
                  </a:txBody>
                  <a:tcPr marT="45725" marB="45725" marR="91450" marL="91450"/>
                </a:tc>
                <a:tc>
                  <a:txBody>
                    <a:bodyPr/>
                    <a:lstStyle/>
                    <a:p>
                      <a:pPr indent="-285750" lvl="0" marL="285750" marR="0" rtl="0" algn="l">
                        <a:spcBef>
                          <a:spcPts val="0"/>
                        </a:spcBef>
                        <a:spcAft>
                          <a:spcPts val="0"/>
                        </a:spcAft>
                        <a:buClr>
                          <a:srgbClr val="000000"/>
                        </a:buClr>
                        <a:buSzPts val="1400"/>
                        <a:buFont typeface="Arial"/>
                        <a:buChar char="•"/>
                      </a:pPr>
                      <a:r>
                        <a:rPr b="0" i="0" lang="en-US" sz="1400" u="none" strike="noStrike">
                          <a:solidFill>
                            <a:srgbClr val="000000"/>
                          </a:solidFill>
                          <a:latin typeface="Oswald Light"/>
                          <a:ea typeface="Oswald Light"/>
                          <a:cs typeface="Oswald Light"/>
                          <a:sym typeface="Oswald Light"/>
                        </a:rPr>
                        <a:t>Ungildil</a:t>
                      </a:r>
                      <a:endParaRPr b="0" i="0" sz="1400" u="none" strike="noStrike">
                        <a:solidFill>
                          <a:srgbClr val="000000"/>
                        </a:solidFill>
                        <a:latin typeface="Oswald Light"/>
                        <a:ea typeface="Oswald Light"/>
                        <a:cs typeface="Oswald Light"/>
                        <a:sym typeface="Oswald Light"/>
                      </a:endParaRPr>
                    </a:p>
                    <a:p>
                      <a:pPr indent="-285750" lvl="0" marL="285750" marR="0" rtl="0" algn="l">
                        <a:spcBef>
                          <a:spcPts val="0"/>
                        </a:spcBef>
                        <a:spcAft>
                          <a:spcPts val="0"/>
                        </a:spcAft>
                        <a:buClr>
                          <a:srgbClr val="000000"/>
                        </a:buClr>
                        <a:buSzPts val="1400"/>
                        <a:buFont typeface="Arial"/>
                        <a:buChar char="•"/>
                      </a:pPr>
                      <a:r>
                        <a:rPr b="0" i="0" lang="en-US" sz="1400" u="none" strike="noStrike">
                          <a:solidFill>
                            <a:srgbClr val="000000"/>
                          </a:solidFill>
                          <a:latin typeface="Oswald Light"/>
                          <a:ea typeface="Oswald Light"/>
                          <a:cs typeface="Oswald Light"/>
                          <a:sym typeface="Oswald Light"/>
                        </a:rPr>
                        <a:t>Dois</a:t>
                      </a:r>
                      <a:endParaRPr b="0" i="0" sz="1400" u="none" strike="noStrike">
                        <a:solidFill>
                          <a:srgbClr val="000000"/>
                        </a:solidFill>
                        <a:latin typeface="Oswald Light"/>
                        <a:ea typeface="Oswald Light"/>
                        <a:cs typeface="Oswald Light"/>
                        <a:sym typeface="Oswald Light"/>
                      </a:endParaRPr>
                    </a:p>
                    <a:p>
                      <a:pPr indent="-285750" lvl="0" marL="285750" marR="0" rtl="0" algn="l">
                        <a:spcBef>
                          <a:spcPts val="0"/>
                        </a:spcBef>
                        <a:spcAft>
                          <a:spcPts val="0"/>
                        </a:spcAft>
                        <a:buClr>
                          <a:srgbClr val="000000"/>
                        </a:buClr>
                        <a:buSzPts val="1400"/>
                        <a:buFont typeface="Arial"/>
                        <a:buChar char="•"/>
                      </a:pPr>
                      <a:r>
                        <a:rPr b="0" i="0" lang="en-US" sz="1400" u="none" strike="noStrike">
                          <a:solidFill>
                            <a:srgbClr val="000000"/>
                          </a:solidFill>
                          <a:latin typeface="Oswald Light"/>
                          <a:ea typeface="Oswald Light"/>
                          <a:cs typeface="Oswald Light"/>
                          <a:sym typeface="Oswald Light"/>
                        </a:rPr>
                        <a:t>Dirrubong</a:t>
                      </a:r>
                      <a:endParaRPr b="0" i="0" sz="1400" u="none" strike="noStrike">
                        <a:solidFill>
                          <a:srgbClr val="000000"/>
                        </a:solidFill>
                        <a:latin typeface="Oswald Light"/>
                        <a:ea typeface="Oswald Light"/>
                        <a:cs typeface="Oswald Light"/>
                        <a:sym typeface="Oswald Light"/>
                      </a:endParaRPr>
                    </a:p>
                    <a:p>
                      <a:pPr indent="-285750" lvl="0" marL="285750" marR="0" rtl="0" algn="l">
                        <a:spcBef>
                          <a:spcPts val="0"/>
                        </a:spcBef>
                        <a:spcAft>
                          <a:spcPts val="0"/>
                        </a:spcAft>
                        <a:buClr>
                          <a:srgbClr val="000000"/>
                        </a:buClr>
                        <a:buSzPts val="1400"/>
                        <a:buFont typeface="Arial"/>
                        <a:buChar char="•"/>
                      </a:pPr>
                      <a:r>
                        <a:rPr b="0" i="0" lang="en-US" sz="1400" u="none" strike="noStrike">
                          <a:solidFill>
                            <a:srgbClr val="000000"/>
                          </a:solidFill>
                          <a:latin typeface="Oswald Light"/>
                          <a:ea typeface="Oswald Light"/>
                          <a:cs typeface="Oswald Light"/>
                          <a:sym typeface="Oswald Light"/>
                        </a:rPr>
                        <a:t>Dirrauosch</a:t>
                      </a:r>
                      <a:endParaRPr b="0" i="0" sz="1400" u="none" strike="noStrike">
                        <a:solidFill>
                          <a:srgbClr val="000000"/>
                        </a:solidFill>
                        <a:latin typeface="Oswald Light"/>
                        <a:ea typeface="Oswald Light"/>
                        <a:cs typeface="Oswald Light"/>
                        <a:sym typeface="Oswald Light"/>
                      </a:endParaRPr>
                    </a:p>
                    <a:p>
                      <a:pPr indent="-285750" lvl="0" marL="285750" marR="0" rtl="0" algn="l">
                        <a:spcBef>
                          <a:spcPts val="0"/>
                        </a:spcBef>
                        <a:spcAft>
                          <a:spcPts val="0"/>
                        </a:spcAft>
                        <a:buClr>
                          <a:srgbClr val="000000"/>
                        </a:buClr>
                        <a:buSzPts val="1400"/>
                        <a:buFont typeface="Arial"/>
                        <a:buChar char="•"/>
                      </a:pPr>
                      <a:r>
                        <a:rPr b="0" i="0" lang="en-US" sz="1400" u="none" strike="noStrike">
                          <a:solidFill>
                            <a:srgbClr val="000000"/>
                          </a:solidFill>
                          <a:latin typeface="Oswald Light"/>
                          <a:ea typeface="Oswald Light"/>
                          <a:cs typeface="Oswald Light"/>
                          <a:sym typeface="Oswald Light"/>
                        </a:rPr>
                        <a:t>Ngesuas</a:t>
                      </a:r>
                      <a:endParaRPr b="0" i="0" sz="1400" u="none" strike="noStrike">
                        <a:solidFill>
                          <a:srgbClr val="000000"/>
                        </a:solidFill>
                        <a:latin typeface="Oswald Light"/>
                        <a:ea typeface="Oswald Light"/>
                        <a:cs typeface="Oswald Light"/>
                        <a:sym typeface="Oswald Light"/>
                      </a:endParaRPr>
                    </a:p>
                    <a:p>
                      <a:pPr indent="-285750" lvl="0" marL="285750" marR="0" rtl="0" algn="l">
                        <a:spcBef>
                          <a:spcPts val="0"/>
                        </a:spcBef>
                        <a:spcAft>
                          <a:spcPts val="0"/>
                        </a:spcAft>
                        <a:buClr>
                          <a:srgbClr val="000000"/>
                        </a:buClr>
                        <a:buSzPts val="1400"/>
                        <a:buFont typeface="Arial"/>
                        <a:buChar char="•"/>
                      </a:pPr>
                      <a:r>
                        <a:rPr b="0" i="0" lang="en-US" sz="1400" u="none" strike="noStrike">
                          <a:solidFill>
                            <a:srgbClr val="000000"/>
                          </a:solidFill>
                          <a:latin typeface="Oswald Light"/>
                          <a:ea typeface="Oswald Light"/>
                          <a:cs typeface="Oswald Light"/>
                          <a:sym typeface="Oswald Light"/>
                        </a:rPr>
                        <a:t>Dungersuul</a:t>
                      </a:r>
                      <a:endParaRPr b="0" i="0" sz="1400" u="none" strike="noStrike">
                        <a:solidFill>
                          <a:srgbClr val="000000"/>
                        </a:solidFill>
                        <a:latin typeface="Oswald Light"/>
                        <a:ea typeface="Oswald Light"/>
                        <a:cs typeface="Oswald Light"/>
                        <a:sym typeface="Oswald Light"/>
                      </a:endParaRPr>
                    </a:p>
                    <a:p>
                      <a:pPr indent="-285750" lvl="0" marL="285750" marR="0" rtl="0" algn="l">
                        <a:spcBef>
                          <a:spcPts val="0"/>
                        </a:spcBef>
                        <a:spcAft>
                          <a:spcPts val="0"/>
                        </a:spcAft>
                        <a:buClr>
                          <a:srgbClr val="000000"/>
                        </a:buClr>
                        <a:buSzPts val="1400"/>
                        <a:buFont typeface="Arial"/>
                        <a:buChar char="•"/>
                      </a:pPr>
                      <a:r>
                        <a:rPr b="0" i="0" lang="en-US" sz="1400" u="none" strike="noStrike">
                          <a:solidFill>
                            <a:srgbClr val="000000"/>
                          </a:solidFill>
                          <a:latin typeface="Oswald Light"/>
                          <a:ea typeface="Oswald Light"/>
                          <a:cs typeface="Oswald Light"/>
                          <a:sym typeface="Oswald Light"/>
                        </a:rPr>
                        <a:t>Ochab</a:t>
                      </a:r>
                      <a:endParaRPr b="0" i="0" sz="1400" u="none" strike="noStrike">
                        <a:solidFill>
                          <a:srgbClr val="000000"/>
                        </a:solidFill>
                        <a:latin typeface="Oswald Light"/>
                        <a:ea typeface="Oswald Light"/>
                        <a:cs typeface="Oswald Light"/>
                        <a:sym typeface="Oswald Light"/>
                      </a:endParaRPr>
                    </a:p>
                    <a:p>
                      <a:pPr indent="-285750" lvl="0" marL="285750" marR="0" rtl="0" algn="l">
                        <a:spcBef>
                          <a:spcPts val="0"/>
                        </a:spcBef>
                        <a:spcAft>
                          <a:spcPts val="0"/>
                        </a:spcAft>
                        <a:buClr>
                          <a:srgbClr val="000000"/>
                        </a:buClr>
                        <a:buSzPts val="1400"/>
                        <a:buFont typeface="Arial"/>
                        <a:buChar char="•"/>
                      </a:pPr>
                      <a:r>
                        <a:rPr b="0" i="0" lang="en-US" sz="1400" u="none" strike="noStrike">
                          <a:solidFill>
                            <a:srgbClr val="000000"/>
                          </a:solidFill>
                          <a:latin typeface="Oswald Light"/>
                          <a:ea typeface="Oswald Light"/>
                          <a:cs typeface="Oswald Light"/>
                          <a:sym typeface="Oswald Light"/>
                        </a:rPr>
                        <a:t>Terrekakl</a:t>
                      </a:r>
                      <a:endParaRPr b="0" i="0" sz="1400" u="none" strike="noStrike">
                        <a:solidFill>
                          <a:srgbClr val="000000"/>
                        </a:solidFill>
                        <a:latin typeface="Oswald Light"/>
                        <a:ea typeface="Oswald Light"/>
                        <a:cs typeface="Oswald Light"/>
                        <a:sym typeface="Oswald Light"/>
                      </a:endParaRPr>
                    </a:p>
                    <a:p>
                      <a:pPr indent="-285750" lvl="0" marL="285750" marR="0" rtl="0" algn="l">
                        <a:spcBef>
                          <a:spcPts val="0"/>
                        </a:spcBef>
                        <a:spcAft>
                          <a:spcPts val="0"/>
                        </a:spcAft>
                        <a:buClr>
                          <a:srgbClr val="000000"/>
                        </a:buClr>
                        <a:buSzPts val="1400"/>
                        <a:buFont typeface="Arial"/>
                        <a:buChar char="•"/>
                      </a:pPr>
                      <a:r>
                        <a:rPr b="0" i="0" lang="en-US" sz="1400" u="none" strike="noStrike">
                          <a:solidFill>
                            <a:srgbClr val="000000"/>
                          </a:solidFill>
                          <a:latin typeface="Oswald Light"/>
                          <a:ea typeface="Oswald Light"/>
                          <a:cs typeface="Oswald Light"/>
                          <a:sym typeface="Oswald Light"/>
                        </a:rPr>
                        <a:t>Kirang</a:t>
                      </a:r>
                      <a:endParaRPr b="0" i="0" sz="1400" u="none" strike="noStrike">
                        <a:solidFill>
                          <a:srgbClr val="000000"/>
                        </a:solidFill>
                        <a:latin typeface="Oswald Light"/>
                        <a:ea typeface="Oswald Light"/>
                        <a:cs typeface="Oswald Light"/>
                        <a:sym typeface="Oswald Light"/>
                      </a:endParaRPr>
                    </a:p>
                    <a:p>
                      <a:pPr indent="-285750" lvl="0" marL="285750" marR="0" rtl="0" algn="l">
                        <a:spcBef>
                          <a:spcPts val="0"/>
                        </a:spcBef>
                        <a:spcAft>
                          <a:spcPts val="0"/>
                        </a:spcAft>
                        <a:buClr>
                          <a:srgbClr val="000000"/>
                        </a:buClr>
                        <a:buSzPts val="1400"/>
                        <a:buFont typeface="Arial"/>
                        <a:buChar char="•"/>
                      </a:pPr>
                      <a:r>
                        <a:rPr b="0" i="0" lang="en-US" sz="1400" u="none" strike="noStrike">
                          <a:solidFill>
                            <a:srgbClr val="000000"/>
                          </a:solidFill>
                          <a:latin typeface="Oswald Light"/>
                          <a:ea typeface="Oswald Light"/>
                          <a:cs typeface="Oswald Light"/>
                          <a:sym typeface="Oswald Light"/>
                        </a:rPr>
                        <a:t>Hawaii 12</a:t>
                      </a:r>
                      <a:endParaRPr/>
                    </a:p>
                    <a:p>
                      <a:pPr indent="-209550" lvl="0" marL="285750" marR="0" rtl="0" algn="l">
                        <a:spcBef>
                          <a:spcPts val="0"/>
                        </a:spcBef>
                        <a:spcAft>
                          <a:spcPts val="0"/>
                        </a:spcAft>
                        <a:buClr>
                          <a:schemeClr val="lt1"/>
                        </a:buClr>
                        <a:buSzPts val="1200"/>
                        <a:buFont typeface="Arial"/>
                        <a:buNone/>
                      </a:pPr>
                      <a:r>
                        <a:t/>
                      </a:r>
                      <a:endParaRPr sz="1200">
                        <a:latin typeface="Oswald Light"/>
                        <a:ea typeface="Oswald Light"/>
                        <a:cs typeface="Oswald Light"/>
                        <a:sym typeface="Oswald Light"/>
                      </a:endParaRPr>
                    </a:p>
                  </a:txBody>
                  <a:tcPr marT="45725" marB="45725" marR="91450" marL="91450"/>
                </a:tc>
                <a:tc>
                  <a:txBody>
                    <a:bodyPr/>
                    <a:lstStyle/>
                    <a:p>
                      <a:pPr indent="-171450" lvl="0" marL="171450" marR="0" rtl="0" algn="l">
                        <a:spcBef>
                          <a:spcPts val="0"/>
                        </a:spcBef>
                        <a:spcAft>
                          <a:spcPts val="0"/>
                        </a:spcAft>
                        <a:buClr>
                          <a:schemeClr val="lt1"/>
                        </a:buClr>
                        <a:buSzPts val="1400"/>
                        <a:buFont typeface="Arial"/>
                        <a:buChar char="•"/>
                      </a:pPr>
                      <a:r>
                        <a:rPr lang="en-US" sz="1400">
                          <a:latin typeface="Oswald Light"/>
                          <a:ea typeface="Oswald Light"/>
                          <a:cs typeface="Oswald Light"/>
                          <a:sym typeface="Oswald Light"/>
                        </a:rPr>
                        <a:t>Ngesuas</a:t>
                      </a:r>
                      <a:endParaRPr sz="1400">
                        <a:latin typeface="Oswald Light"/>
                        <a:ea typeface="Oswald Light"/>
                        <a:cs typeface="Oswald Light"/>
                        <a:sym typeface="Oswald Light"/>
                      </a:endParaRPr>
                    </a:p>
                    <a:p>
                      <a:pPr indent="-171450" lvl="0" marL="171450" marR="0" rtl="0" algn="l">
                        <a:spcBef>
                          <a:spcPts val="0"/>
                        </a:spcBef>
                        <a:spcAft>
                          <a:spcPts val="0"/>
                        </a:spcAft>
                        <a:buClr>
                          <a:schemeClr val="lt1"/>
                        </a:buClr>
                        <a:buSzPts val="1400"/>
                        <a:buFont typeface="Arial"/>
                        <a:buChar char="•"/>
                      </a:pPr>
                      <a:r>
                        <a:rPr lang="en-US" sz="1400">
                          <a:latin typeface="Oswald Light"/>
                          <a:ea typeface="Oswald Light"/>
                          <a:cs typeface="Oswald Light"/>
                          <a:sym typeface="Oswald Light"/>
                        </a:rPr>
                        <a:t>Kirang</a:t>
                      </a:r>
                      <a:endParaRPr sz="1400">
                        <a:latin typeface="Oswald Light"/>
                        <a:ea typeface="Oswald Light"/>
                        <a:cs typeface="Oswald Light"/>
                        <a:sym typeface="Oswald Light"/>
                      </a:endParaRPr>
                    </a:p>
                  </a:txBody>
                  <a:tcPr marT="45725" marB="45725" marR="91450" marL="91450"/>
                </a:tc>
              </a:tr>
              <a:tr h="1370750">
                <a:tc gridSpan="4">
                  <a:txBody>
                    <a:bodyPr/>
                    <a:lstStyle/>
                    <a:p>
                      <a:pPr indent="0" lvl="0" marL="0" marR="0" rtl="0" algn="l">
                        <a:spcBef>
                          <a:spcPts val="0"/>
                        </a:spcBef>
                        <a:spcAft>
                          <a:spcPts val="0"/>
                        </a:spcAft>
                        <a:buNone/>
                      </a:pPr>
                      <a:r>
                        <a:rPr lang="en-US" sz="1600"/>
                        <a:t>Comparing with these 4 site Brak known as Alocasia or Giant taro, Kirang </a:t>
                      </a:r>
                      <a:r>
                        <a:rPr b="0" i="0" lang="en-US" sz="1600" u="none" strike="noStrike">
                          <a:solidFill>
                            <a:srgbClr val="000000"/>
                          </a:solidFill>
                          <a:latin typeface="Oswald Light"/>
                          <a:ea typeface="Oswald Light"/>
                          <a:cs typeface="Oswald Light"/>
                          <a:sym typeface="Oswald Light"/>
                        </a:rPr>
                        <a:t>and the Ngesuas taro are present. The state of Hatohobei and Peleliu are the mostly affected by the sea level rise and it shows Ngesuas and Kirang are thriving.  </a:t>
                      </a:r>
                      <a:endParaRPr/>
                    </a:p>
                    <a:p>
                      <a:pPr indent="0" lvl="0" marL="0" marR="0" rtl="0" algn="l">
                        <a:spcBef>
                          <a:spcPts val="0"/>
                        </a:spcBef>
                        <a:spcAft>
                          <a:spcPts val="0"/>
                        </a:spcAft>
                        <a:buClr>
                          <a:schemeClr val="lt1"/>
                        </a:buClr>
                        <a:buSzPts val="1800"/>
                        <a:buFont typeface="Oswald Light"/>
                        <a:buNone/>
                      </a:pPr>
                      <a:r>
                        <a:t/>
                      </a:r>
                      <a:endParaRPr sz="1800"/>
                    </a:p>
                  </a:txBody>
                  <a:tcPr marT="45725" marB="45725" marR="91450" marL="91450"/>
                </a:tc>
                <a:tc hMerge="1"/>
                <a:tc hMerge="1"/>
                <a:tc hMerge="1"/>
              </a:tr>
            </a:tbl>
          </a:graphicData>
        </a:graphic>
      </p:graphicFrame>
      <p:sp>
        <p:nvSpPr>
          <p:cNvPr id="190" name="Google Shape;190;p8"/>
          <p:cNvSpPr txBox="1"/>
          <p:nvPr/>
        </p:nvSpPr>
        <p:spPr>
          <a:xfrm>
            <a:off x="3711317" y="1941902"/>
            <a:ext cx="1808890" cy="2585323"/>
          </a:xfrm>
          <a:prstGeom prst="rect">
            <a:avLst/>
          </a:prstGeom>
          <a:solidFill>
            <a:schemeClr val="accen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    Samoa 116</a:t>
            </a:r>
            <a:endParaRPr/>
          </a:p>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    Samoa 128</a:t>
            </a:r>
            <a:endParaRPr/>
          </a:p>
          <a:p>
            <a:pPr indent="-171450" lvl="0" marL="1714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    Samoa 151</a:t>
            </a:r>
            <a:endParaRPr sz="1800">
              <a:solidFill>
                <a:schemeClr val="lt1"/>
              </a:solidFill>
              <a:latin typeface="Oswald Light"/>
              <a:ea typeface="Oswald Light"/>
              <a:cs typeface="Oswald Light"/>
              <a:sym typeface="Oswald Light"/>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Indonesia 14</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PNG 3</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Malaysia 12</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latin typeface="Oswald Light"/>
                <a:ea typeface="Oswald Light"/>
                <a:cs typeface="Oswald Light"/>
                <a:sym typeface="Oswald Light"/>
              </a:rPr>
              <a:t>Malaysia 14</a:t>
            </a:r>
            <a:endParaRPr/>
          </a:p>
          <a:p>
            <a:pPr indent="0" lvl="0" marL="0" marR="0" rtl="0" algn="l">
              <a:spcBef>
                <a:spcPts val="0"/>
              </a:spcBef>
              <a:spcAft>
                <a:spcPts val="0"/>
              </a:spcAft>
              <a:buNone/>
            </a:pPr>
            <a:r>
              <a:t/>
            </a:r>
            <a:endParaRPr sz="1200">
              <a:solidFill>
                <a:schemeClr val="lt1"/>
              </a:solidFill>
              <a:latin typeface="Oswald Light"/>
              <a:ea typeface="Oswald Light"/>
              <a:cs typeface="Oswald Light"/>
              <a:sym typeface="Oswald Light"/>
            </a:endParaRPr>
          </a:p>
          <a:p>
            <a:pPr indent="0" lvl="0" marL="0" marR="0" rtl="0" algn="l">
              <a:spcBef>
                <a:spcPts val="0"/>
              </a:spcBef>
              <a:spcAft>
                <a:spcPts val="0"/>
              </a:spcAft>
              <a:buNone/>
            </a:pPr>
            <a:r>
              <a:rPr b="1" lang="en-US" sz="1800">
                <a:solidFill>
                  <a:schemeClr val="lt1"/>
                </a:solidFill>
                <a:latin typeface="Oswald Light"/>
                <a:ea typeface="Oswald Light"/>
                <a:cs typeface="Oswald Light"/>
                <a:sym typeface="Oswald Light"/>
              </a:rPr>
              <a:t>Other Varieties:</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Hawaii 15</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Tiger</a:t>
            </a:r>
            <a:endParaRPr/>
          </a:p>
          <a:p>
            <a:pPr indent="-285750" lvl="0" marL="285750" marR="0" rtl="0" algn="l">
              <a:spcBef>
                <a:spcPts val="0"/>
              </a:spcBef>
              <a:spcAft>
                <a:spcPts val="0"/>
              </a:spcAft>
              <a:buClr>
                <a:schemeClr val="lt1"/>
              </a:buClr>
              <a:buSzPts val="1200"/>
              <a:buFont typeface="Arial"/>
              <a:buChar char="•"/>
            </a:pPr>
            <a:r>
              <a:rPr lang="en-US" sz="1200">
                <a:solidFill>
                  <a:schemeClr val="lt1"/>
                </a:solidFill>
                <a:highlight>
                  <a:srgbClr val="000000"/>
                </a:highlight>
                <a:latin typeface="Oswald Light"/>
                <a:ea typeface="Oswald Light"/>
                <a:cs typeface="Oswald Light"/>
                <a:sym typeface="Oswald Light"/>
              </a:rPr>
              <a:t>Tewehiyeh (Local Tobi Taro)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quot;Feathering&quot; of taro leaf veins | &quot;Feathering&quot; can be associ… | Flickr" id="195" name="Google Shape;195;p9"/>
          <p:cNvPicPr preferRelativeResize="0"/>
          <p:nvPr/>
        </p:nvPicPr>
        <p:blipFill rotWithShape="1">
          <a:blip r:embed="rId3">
            <a:alphaModFix/>
          </a:blip>
          <a:srcRect b="0" l="0" r="0" t="0"/>
          <a:stretch/>
        </p:blipFill>
        <p:spPr>
          <a:xfrm>
            <a:off x="3485" y="-772"/>
            <a:ext cx="12185029" cy="6848475"/>
          </a:xfrm>
          <a:prstGeom prst="rect">
            <a:avLst/>
          </a:prstGeom>
          <a:noFill/>
          <a:ln>
            <a:noFill/>
          </a:ln>
        </p:spPr>
      </p:pic>
      <p:sp>
        <p:nvSpPr>
          <p:cNvPr id="196" name="Google Shape;196;p9"/>
          <p:cNvSpPr txBox="1"/>
          <p:nvPr>
            <p:ph type="title"/>
          </p:nvPr>
        </p:nvSpPr>
        <p:spPr>
          <a:xfrm>
            <a:off x="3489026" y="1477931"/>
            <a:ext cx="5109218" cy="641316"/>
          </a:xfrm>
          <a:prstGeom prst="rect">
            <a:avLst/>
          </a:prstGeom>
          <a:solidFill>
            <a:schemeClr val="dk1"/>
          </a:solidFill>
          <a:ln>
            <a:noFill/>
          </a:ln>
        </p:spPr>
        <p:txBody>
          <a:bodyPr anchorCtr="0" anchor="b" bIns="45700" lIns="91425" spcFirstLastPara="1" rIns="91425" wrap="square" tIns="45700">
            <a:noAutofit/>
          </a:bodyPr>
          <a:lstStyle/>
          <a:p>
            <a:pPr indent="0" lvl="0" marL="0" rtl="0" algn="ctr">
              <a:lnSpc>
                <a:spcPct val="120000"/>
              </a:lnSpc>
              <a:spcBef>
                <a:spcPts val="0"/>
              </a:spcBef>
              <a:spcAft>
                <a:spcPts val="0"/>
              </a:spcAft>
              <a:buClr>
                <a:schemeClr val="lt1"/>
              </a:buClr>
              <a:buSzPts val="2800"/>
              <a:buFont typeface="Oswald"/>
              <a:buNone/>
            </a:pPr>
            <a:r>
              <a:rPr lang="en-US"/>
              <a:t>CONCLUSION</a:t>
            </a:r>
            <a:endParaRPr/>
          </a:p>
        </p:txBody>
      </p:sp>
      <p:sp>
        <p:nvSpPr>
          <p:cNvPr id="197" name="Google Shape;197;p9"/>
          <p:cNvSpPr txBox="1"/>
          <p:nvPr>
            <p:ph idx="1" type="body"/>
          </p:nvPr>
        </p:nvSpPr>
        <p:spPr>
          <a:xfrm>
            <a:off x="1429566" y="2286000"/>
            <a:ext cx="9238434" cy="3202460"/>
          </a:xfrm>
          <a:prstGeom prst="rect">
            <a:avLst/>
          </a:prstGeom>
          <a:solidFill>
            <a:srgbClr val="215438"/>
          </a:solidFill>
          <a:ln>
            <a:noFill/>
          </a:ln>
        </p:spPr>
        <p:txBody>
          <a:bodyPr anchorCtr="0" anchor="t" bIns="45700" lIns="91425" spcFirstLastPara="1" rIns="91425" wrap="square" tIns="45700">
            <a:normAutofit fontScale="40000" lnSpcReduction="20000"/>
          </a:bodyPr>
          <a:lstStyle/>
          <a:p>
            <a:pPr indent="-315595" lvl="0" marL="285750" rtl="0" algn="l">
              <a:lnSpc>
                <a:spcPct val="130000"/>
              </a:lnSpc>
              <a:spcBef>
                <a:spcPts val="0"/>
              </a:spcBef>
              <a:spcAft>
                <a:spcPts val="0"/>
              </a:spcAft>
              <a:buClr>
                <a:schemeClr val="lt1"/>
              </a:buClr>
              <a:buSzPct val="100000"/>
              <a:buFont typeface="Arial"/>
              <a:buChar char="•"/>
            </a:pPr>
            <a:r>
              <a:rPr lang="en-US" sz="5000">
                <a:latin typeface="Arial"/>
                <a:ea typeface="Arial"/>
                <a:cs typeface="Arial"/>
                <a:sym typeface="Arial"/>
              </a:rPr>
              <a:t>With data analysis and field comparison it shows that there are some taro plants that are present and thriving in taro patches that are affected by the sea water (sea level rise). It has been found that Ngesuas is one of the taro plant that can survive in taro patches that are affected by the sea level rise. In some places with really high salinity, it doesn’t really show which taro are present as they may not have enough rainfall to balance out the salinity of the soil. In places like Koror and Babeldaob, even though they may be affected by the sea level rise, the taro is able to grow as there is proper drainage and rainfall, which balances out the soil salinity.</a:t>
            </a:r>
            <a:endParaRPr/>
          </a:p>
        </p:txBody>
      </p:sp>
      <p:sp>
        <p:nvSpPr>
          <p:cNvPr id="198" name="Google Shape;198;p9"/>
          <p:cNvSpPr txBox="1"/>
          <p:nvPr>
            <p:ph idx="10" type="dt"/>
          </p:nvPr>
        </p:nvSpPr>
        <p:spPr>
          <a:xfrm rot="5400000">
            <a:off x="10471087" y="4891318"/>
            <a:ext cx="2673295"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8/1/24</a:t>
            </a:r>
            <a:endParaRPr/>
          </a:p>
        </p:txBody>
      </p:sp>
      <p:sp>
        <p:nvSpPr>
          <p:cNvPr id="199" name="Google Shape;199;p9"/>
          <p:cNvSpPr txBox="1"/>
          <p:nvPr>
            <p:ph idx="11" type="ftr"/>
          </p:nvPr>
        </p:nvSpPr>
        <p:spPr>
          <a:xfrm rot="5400000">
            <a:off x="10473021" y="1609893"/>
            <a:ext cx="266942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200" name="Google Shape;200;p9"/>
          <p:cNvSpPr txBox="1"/>
          <p:nvPr>
            <p:ph idx="12" type="sldNum"/>
          </p:nvPr>
        </p:nvSpPr>
        <p:spPr>
          <a:xfrm>
            <a:off x="11492908" y="3219853"/>
            <a:ext cx="629653" cy="42983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rtalVTI">
  <a:themeElements>
    <a:clrScheme name="PortalVTI">
      <a:dk1>
        <a:srgbClr val="000000"/>
      </a:dk1>
      <a:lt1>
        <a:srgbClr val="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2024-07-12T11:35:36Z</dcterms:created>
</cp:coreProperties>
</file>