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sldIdLst>
    <p:sldId id="256" r:id="rId5"/>
    <p:sldId id="259" r:id="rId6"/>
    <p:sldId id="257" r:id="rId7"/>
    <p:sldId id="260" r:id="rId8"/>
    <p:sldId id="277" r:id="rId9"/>
    <p:sldId id="276" r:id="rId10"/>
    <p:sldId id="269" r:id="rId11"/>
    <p:sldId id="281" r:id="rId12"/>
    <p:sldId id="282" r:id="rId13"/>
    <p:sldId id="274" r:id="rId14"/>
    <p:sldId id="280" r:id="rId15"/>
    <p:sldId id="278" r:id="rId16"/>
    <p:sldId id="25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Eric K" initials="BEK" lastIdx="1" clrIdx="0">
    <p:extLst>
      <p:ext uri="{19B8F6BF-5375-455C-9EA6-DF929625EA0E}">
        <p15:presenceInfo xmlns:p15="http://schemas.microsoft.com/office/powerpoint/2012/main" userId="S::ekbrown@nps.gov::76352231-1ac0-460c-bd04-5f035c5b76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A18"/>
    <a:srgbClr val="C82004"/>
    <a:srgbClr val="05ACF2"/>
    <a:srgbClr val="CC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D0D09D-B6B4-42F0-865F-810ACAEA8C9D}" v="1" dt="2021-08-02T20:05:24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18" autoAdjust="0"/>
  </p:normalViewPr>
  <p:slideViewPr>
    <p:cSldViewPr snapToGrid="0">
      <p:cViewPr varScale="1">
        <p:scale>
          <a:sx n="190" d="100"/>
          <a:sy n="190" d="100"/>
        </p:scale>
        <p:origin x="11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Eric K" userId="76352231-1ac0-460c-bd04-5f035c5b761d" providerId="ADAL" clId="{B8D0D09D-B6B4-42F0-865F-810ACAEA8C9D}"/>
    <pc:docChg chg="delSld">
      <pc:chgData name="Brown, Eric K" userId="76352231-1ac0-460c-bd04-5f035c5b761d" providerId="ADAL" clId="{B8D0D09D-B6B4-42F0-865F-810ACAEA8C9D}" dt="2021-08-02T20:02:01.453" v="0" actId="47"/>
      <pc:docMkLst>
        <pc:docMk/>
      </pc:docMkLst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2639078344" sldId="261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518415758" sldId="262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1096016495" sldId="263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2685883088" sldId="265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1155959774" sldId="266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491242423" sldId="267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1258038510" sldId="268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823651077" sldId="270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950601923" sldId="271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1616070344" sldId="272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1401637971" sldId="273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1797147265" sldId="279"/>
        </pc:sldMkLst>
      </pc:sldChg>
      <pc:sldChg chg="del">
        <pc:chgData name="Brown, Eric K" userId="76352231-1ac0-460c-bd04-5f035c5b761d" providerId="ADAL" clId="{B8D0D09D-B6B4-42F0-865F-810ACAEA8C9D}" dt="2021-08-02T20:02:01.453" v="0" actId="47"/>
        <pc:sldMkLst>
          <pc:docMk/>
          <pc:sldMk cId="3244377702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Brown\Desktop\Maricia%20Chanel_Updated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Brown\Desktop\Maricia%20Chanel_Updated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Brown\Desktop\Maricia%20Chanel_Updated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6142630246772"/>
          <c:y val="6.0089653741735888E-2"/>
          <c:w val="0.712240980208052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Sheet1!$U$4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C6CA18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Sheet1!$V$23:$Z$23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0.37720217587055549</c:v>
                  </c:pt>
                  <c:pt idx="2">
                    <c:v>0.61980642139300235</c:v>
                  </c:pt>
                  <c:pt idx="3">
                    <c:v>0.94676994741771003</c:v>
                  </c:pt>
                  <c:pt idx="4">
                    <c:v>0.58435909811994513</c:v>
                  </c:pt>
                </c:numCache>
              </c:numRef>
            </c:plus>
            <c:minus>
              <c:numRef>
                <c:f>Sheet1!$V$23:$Z$23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0.37720217587055549</c:v>
                  </c:pt>
                  <c:pt idx="2">
                    <c:v>0.61980642139300235</c:v>
                  </c:pt>
                  <c:pt idx="3">
                    <c:v>0.94676994741771003</c:v>
                  </c:pt>
                  <c:pt idx="4">
                    <c:v>0.58435909811994513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Sheet1!$V$4:$Z$4</c:f>
              <c:numCache>
                <c:formatCode>0.00</c:formatCode>
                <c:ptCount val="5"/>
                <c:pt idx="0">
                  <c:v>0</c:v>
                </c:pt>
                <c:pt idx="1">
                  <c:v>0.1111111111111111</c:v>
                </c:pt>
                <c:pt idx="2">
                  <c:v>0.5</c:v>
                </c:pt>
                <c:pt idx="3">
                  <c:v>0.5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B-4FA0-8894-1894F6A6FC83}"/>
            </c:ext>
          </c:extLst>
        </c:ser>
        <c:ser>
          <c:idx val="1"/>
          <c:order val="1"/>
          <c:tx>
            <c:strRef>
              <c:f>Sheet1!$U$5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C8200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Sheet1!$V$24:$Z$24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0.37720217587055549</c:v>
                  </c:pt>
                  <c:pt idx="2">
                    <c:v>0.92395286075042216</c:v>
                  </c:pt>
                  <c:pt idx="3">
                    <c:v>0.94676994741771003</c:v>
                  </c:pt>
                  <c:pt idx="4">
                    <c:v>0.61980642139300235</c:v>
                  </c:pt>
                </c:numCache>
              </c:numRef>
            </c:plus>
            <c:minus>
              <c:numRef>
                <c:f>Sheet1!$V$24:$Z$24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0.37720217587055549</c:v>
                  </c:pt>
                  <c:pt idx="2">
                    <c:v>0.92395286075042216</c:v>
                  </c:pt>
                  <c:pt idx="3">
                    <c:v>0.94676994741771003</c:v>
                  </c:pt>
                  <c:pt idx="4">
                    <c:v>0.61980642139300235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Sheet1!$V$5:$Z$5</c:f>
              <c:numCache>
                <c:formatCode>0.00</c:formatCode>
                <c:ptCount val="5"/>
                <c:pt idx="0">
                  <c:v>0</c:v>
                </c:pt>
                <c:pt idx="1">
                  <c:v>0.1111111111111111</c:v>
                </c:pt>
                <c:pt idx="2">
                  <c:v>1.3333333333333333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B-4FA0-8894-1894F6A6FC83}"/>
            </c:ext>
          </c:extLst>
        </c:ser>
        <c:ser>
          <c:idx val="2"/>
          <c:order val="2"/>
          <c:tx>
            <c:strRef>
              <c:f>Sheet1!$U$6</c:f>
              <c:strCache>
                <c:ptCount val="1"/>
                <c:pt idx="0">
                  <c:v>Live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Sheet1!$V$25:$Z$25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0.37720217587055549</c:v>
                  </c:pt>
                  <c:pt idx="2">
                    <c:v>0.61980642139300235</c:v>
                  </c:pt>
                  <c:pt idx="3">
                    <c:v>1.559811954478274</c:v>
                  </c:pt>
                  <c:pt idx="4">
                    <c:v>0.46197643037521108</c:v>
                  </c:pt>
                </c:numCache>
              </c:numRef>
            </c:plus>
            <c:minus>
              <c:numRef>
                <c:f>Sheet1!$V$25:$Z$25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0.37720217587055549</c:v>
                  </c:pt>
                  <c:pt idx="2">
                    <c:v>0.61980642139300235</c:v>
                  </c:pt>
                  <c:pt idx="3">
                    <c:v>1.559811954478274</c:v>
                  </c:pt>
                  <c:pt idx="4">
                    <c:v>0.46197643037521108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Sheet1!$V$6:$Z$6</c:f>
              <c:numCache>
                <c:formatCode>0.00</c:formatCode>
                <c:ptCount val="5"/>
                <c:pt idx="0">
                  <c:v>0</c:v>
                </c:pt>
                <c:pt idx="1">
                  <c:v>0.1111111111111111</c:v>
                </c:pt>
                <c:pt idx="2">
                  <c:v>0.5</c:v>
                </c:pt>
                <c:pt idx="3">
                  <c:v>1.5</c:v>
                </c:pt>
                <c:pt idx="4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4B-4FA0-8894-1894F6A6F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022079"/>
        <c:axId val="1038037471"/>
      </c:barChart>
      <c:catAx>
        <c:axId val="1038022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37471"/>
        <c:crosses val="autoZero"/>
        <c:auto val="1"/>
        <c:lblAlgn val="ctr"/>
        <c:lblOffset val="100"/>
        <c:noMultiLvlLbl val="0"/>
      </c:catAx>
      <c:valAx>
        <c:axId val="1038037471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Abundance (no. /structure)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2207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03479420738855"/>
          <c:y val="7.6752261637398414E-2"/>
          <c:w val="0.15104360173082426"/>
          <c:h val="0.304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4260711203222"/>
          <c:y val="9.0979398603211983E-2"/>
          <c:w val="0.712588982779591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Sheet1!$U$7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C6CA18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Sheet1!$V$26:$Z$26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1.3704435616089981</c:v>
                  </c:pt>
                  <c:pt idx="3">
                    <c:v>0.92395286075042249</c:v>
                  </c:pt>
                  <c:pt idx="4">
                    <c:v>0.85184244761314598</c:v>
                  </c:pt>
                </c:numCache>
              </c:numRef>
            </c:plus>
            <c:minus>
              <c:numRef>
                <c:f>Sheet1!$V$26:$Z$26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</c:v>
                  </c:pt>
                  <c:pt idx="2">
                    <c:v>1.3704435616089981</c:v>
                  </c:pt>
                  <c:pt idx="3">
                    <c:v>0.92395286075042249</c:v>
                  </c:pt>
                  <c:pt idx="4">
                    <c:v>0.85184244761314598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Sheet1!$V$7:$Z$7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1.6666666666666667</c:v>
                </c:pt>
                <c:pt idx="3">
                  <c:v>2.3333333333333335</c:v>
                </c:pt>
                <c:pt idx="4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5-46C7-9B12-F7950CC3DB5B}"/>
            </c:ext>
          </c:extLst>
        </c:ser>
        <c:ser>
          <c:idx val="1"/>
          <c:order val="1"/>
          <c:tx>
            <c:strRef>
              <c:f>Sheet1!$U$8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C82004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Sheet1!$V$27:$Z$27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0.82209308295170391</c:v>
                  </c:pt>
                  <c:pt idx="2">
                    <c:v>1.1125865759071916</c:v>
                  </c:pt>
                  <c:pt idx="3">
                    <c:v>1.8129264249335169</c:v>
                  </c:pt>
                  <c:pt idx="4">
                    <c:v>4.1372046386687504</c:v>
                  </c:pt>
                </c:numCache>
              </c:numRef>
            </c:plus>
            <c:minus>
              <c:numRef>
                <c:f>Sheet1!$V$27:$Z$27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0.82209308295170391</c:v>
                  </c:pt>
                  <c:pt idx="2">
                    <c:v>1.1125865759071916</c:v>
                  </c:pt>
                  <c:pt idx="3">
                    <c:v>1.8129264249335169</c:v>
                  </c:pt>
                  <c:pt idx="4">
                    <c:v>4.1372046386687504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Sheet1!$V$8:$Z$8</c:f>
              <c:numCache>
                <c:formatCode>0.00</c:formatCode>
                <c:ptCount val="5"/>
                <c:pt idx="0">
                  <c:v>0</c:v>
                </c:pt>
                <c:pt idx="1">
                  <c:v>0.44444444444444442</c:v>
                </c:pt>
                <c:pt idx="2">
                  <c:v>1.1666666666666667</c:v>
                </c:pt>
                <c:pt idx="3">
                  <c:v>1.1666666666666667</c:v>
                </c:pt>
                <c:pt idx="4">
                  <c:v>2.8333333333333335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5-46C7-9B12-F7950CC3DB5B}"/>
            </c:ext>
          </c:extLst>
        </c:ser>
        <c:ser>
          <c:idx val="2"/>
          <c:order val="2"/>
          <c:tx>
            <c:strRef>
              <c:f>Sheet1!$U$9</c:f>
              <c:strCache>
                <c:ptCount val="1"/>
                <c:pt idx="0">
                  <c:v>Live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Sheet1!$V$28:$Z$28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1.5437664379091856</c:v>
                  </c:pt>
                  <c:pt idx="2">
                    <c:v>1.1125865759071913</c:v>
                  </c:pt>
                  <c:pt idx="3">
                    <c:v>0.92395286075042249</c:v>
                  </c:pt>
                  <c:pt idx="4">
                    <c:v>11.211854837130602</c:v>
                  </c:pt>
                </c:numCache>
              </c:numRef>
            </c:plus>
            <c:minus>
              <c:numRef>
                <c:f>Sheet1!$V$28:$Z$28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1.5437664379091856</c:v>
                  </c:pt>
                  <c:pt idx="2">
                    <c:v>1.1125865759071913</c:v>
                  </c:pt>
                  <c:pt idx="3">
                    <c:v>0.92395286075042249</c:v>
                  </c:pt>
                  <c:pt idx="4">
                    <c:v>11.211854837130602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Sheet1!$V$9:$Z$9</c:f>
              <c:numCache>
                <c:formatCode>0.00</c:formatCode>
                <c:ptCount val="5"/>
                <c:pt idx="0">
                  <c:v>0</c:v>
                </c:pt>
                <c:pt idx="1">
                  <c:v>0.88888888888888884</c:v>
                </c:pt>
                <c:pt idx="2">
                  <c:v>1.8333333333333333</c:v>
                </c:pt>
                <c:pt idx="3">
                  <c:v>2.3333333333333335</c:v>
                </c:pt>
                <c:pt idx="4">
                  <c:v>6.833333333333333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5-46C7-9B12-F7950CC3D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022079"/>
        <c:axId val="1038037471"/>
      </c:barChart>
      <c:catAx>
        <c:axId val="1038022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37471"/>
        <c:crosses val="autoZero"/>
        <c:auto val="1"/>
        <c:lblAlgn val="ctr"/>
        <c:lblOffset val="100"/>
        <c:noMultiLvlLbl val="0"/>
      </c:catAx>
      <c:valAx>
        <c:axId val="1038037471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Abundance (no.</a:t>
                </a:r>
                <a:r>
                  <a:rPr lang="en-US" sz="1400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/structure)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01395293839423E-2"/>
              <c:y val="0.112950568678915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2207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6355141666182"/>
          <c:y val="0.10402005824038352"/>
          <c:w val="0.13063305894851121"/>
          <c:h val="0.318319116360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2318460192475"/>
          <c:y val="6.2708151064450282E-2"/>
          <c:w val="0.64264041994750654"/>
          <c:h val="0.7587427092446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Sheet1!$AB$4</c:f>
              <c:strCache>
                <c:ptCount val="1"/>
                <c:pt idx="0">
                  <c:v>Block</c:v>
                </c:pt>
              </c:strCache>
            </c:strRef>
          </c:tx>
          <c:spPr>
            <a:pattFill prst="divot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Sheet1!$AC$23:$AG$23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0.20923412097198049</c:v>
                  </c:pt>
                  <c:pt idx="2">
                    <c:v>0.47829520545209353</c:v>
                  </c:pt>
                  <c:pt idx="3">
                    <c:v>0.71744280817814043</c:v>
                  </c:pt>
                  <c:pt idx="4">
                    <c:v>0.31691321671414174</c:v>
                  </c:pt>
                </c:numCache>
              </c:numRef>
            </c:plus>
            <c:minus>
              <c:numRef>
                <c:f>Sheet1!$AC$23:$AG$23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0.20923412097198049</c:v>
                  </c:pt>
                  <c:pt idx="2">
                    <c:v>0.47829520545209353</c:v>
                  </c:pt>
                  <c:pt idx="3">
                    <c:v>0.71744280817814043</c:v>
                  </c:pt>
                  <c:pt idx="4">
                    <c:v>0.31691321671414174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Sheet1!$AC$3:$AG$3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Sheet1!$AC$4:$AG$4</c:f>
              <c:numCache>
                <c:formatCode>0.00</c:formatCode>
                <c:ptCount val="5"/>
                <c:pt idx="0">
                  <c:v>0</c:v>
                </c:pt>
                <c:pt idx="1">
                  <c:v>0.11111111111111099</c:v>
                </c:pt>
                <c:pt idx="2">
                  <c:v>0.77777777777777779</c:v>
                </c:pt>
                <c:pt idx="3">
                  <c:v>0.83333333333333337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2-4424-B19E-BC3FDA15CC2A}"/>
            </c:ext>
          </c:extLst>
        </c:ser>
        <c:ser>
          <c:idx val="1"/>
          <c:order val="1"/>
          <c:tx>
            <c:strRef>
              <c:f>Sheet1!$AB$5</c:f>
              <c:strCache>
                <c:ptCount val="1"/>
                <c:pt idx="0">
                  <c:v>Tree</c:v>
                </c:pt>
              </c:strCache>
            </c:strRef>
          </c:tx>
          <c:spPr>
            <a:pattFill prst="pct40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Sheet1!$AC$24:$AG$24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0.61001704707393023</c:v>
                  </c:pt>
                  <c:pt idx="2">
                    <c:v>0.68052352865817289</c:v>
                  </c:pt>
                  <c:pt idx="3">
                    <c:v>0.79140223768671569</c:v>
                  </c:pt>
                  <c:pt idx="4">
                    <c:v>4.0227386372707397</c:v>
                  </c:pt>
                </c:numCache>
              </c:numRef>
            </c:plus>
            <c:minus>
              <c:numRef>
                <c:f>Sheet1!$AC$24:$AG$24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0.61001704707393023</c:v>
                  </c:pt>
                  <c:pt idx="2">
                    <c:v>0.68052352865817289</c:v>
                  </c:pt>
                  <c:pt idx="3">
                    <c:v>0.79140223768671569</c:v>
                  </c:pt>
                  <c:pt idx="4">
                    <c:v>4.0227386372707397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cat>
            <c:numRef>
              <c:f>Sheet1!$AC$3:$AG$3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Sheet1!$AC$5:$AG$5</c:f>
              <c:numCache>
                <c:formatCode>0.00</c:formatCode>
                <c:ptCount val="5"/>
                <c:pt idx="0">
                  <c:v>0</c:v>
                </c:pt>
                <c:pt idx="1">
                  <c:v>0.44444444444444442</c:v>
                </c:pt>
                <c:pt idx="2">
                  <c:v>1.5555555555555556</c:v>
                </c:pt>
                <c:pt idx="3">
                  <c:v>1.9444444444444444</c:v>
                </c:pt>
                <c:pt idx="4">
                  <c:v>3.8333333333333335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2-4424-B19E-BC3FDA15C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8061599"/>
        <c:axId val="1038048703"/>
      </c:barChart>
      <c:catAx>
        <c:axId val="10380615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48703"/>
        <c:crosses val="autoZero"/>
        <c:auto val="1"/>
        <c:lblAlgn val="ctr"/>
        <c:lblOffset val="100"/>
        <c:noMultiLvlLbl val="0"/>
      </c:catAx>
      <c:valAx>
        <c:axId val="1038048703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baseline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Abundance (no. /structure)</a:t>
                </a:r>
                <a:endParaRPr lang="en-U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6159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10751192461353"/>
          <c:y val="5.537637234598012E-2"/>
          <c:w val="0.712588982779591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Sheet1!$U$7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C6CA18"/>
            </a:solidFill>
            <a:ln>
              <a:noFill/>
            </a:ln>
            <a:effectLst/>
          </c:spPr>
          <c:invertIfNegative val="0"/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Sheet1!$BF$7:$BJ$7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F-42EB-AD8D-83A1EE154906}"/>
            </c:ext>
          </c:extLst>
        </c:ser>
        <c:ser>
          <c:idx val="1"/>
          <c:order val="1"/>
          <c:tx>
            <c:strRef>
              <c:f>Sheet1!$U$8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C82004"/>
            </a:solidFill>
            <a:ln>
              <a:noFill/>
            </a:ln>
            <a:effectLst/>
          </c:spPr>
          <c:invertIfNegative val="0"/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Sheet1!$BF$8:$BJ$8</c:f>
              <c:numCache>
                <c:formatCode>0.00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F-42EB-AD8D-83A1EE154906}"/>
            </c:ext>
          </c:extLst>
        </c:ser>
        <c:ser>
          <c:idx val="2"/>
          <c:order val="2"/>
          <c:tx>
            <c:strRef>
              <c:f>Sheet1!$U$9</c:f>
              <c:strCache>
                <c:ptCount val="1"/>
                <c:pt idx="0">
                  <c:v>Live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Sheet1!$BF$9:$BJ$9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F-42EB-AD8D-83A1EE154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022079"/>
        <c:axId val="1038037471"/>
      </c:barChart>
      <c:catAx>
        <c:axId val="1038022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37471"/>
        <c:crosses val="autoZero"/>
        <c:auto val="1"/>
        <c:lblAlgn val="ctr"/>
        <c:lblOffset val="100"/>
        <c:noMultiLvlLbl val="0"/>
      </c:catAx>
      <c:valAx>
        <c:axId val="1038037471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Species Richness (no.</a:t>
                </a:r>
                <a:r>
                  <a:rPr lang="en-US" sz="1400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/structure)</a:t>
                </a:r>
                <a:endParaRPr lang="en-US" sz="1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2207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66883697891792"/>
          <c:y val="0.11292081480469147"/>
          <c:w val="0.13063305894851121"/>
          <c:h val="0.3183191163604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1895545692475"/>
          <c:y val="5.8943807191424204E-2"/>
          <c:w val="0.7122409802080526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Sheet1!$U$4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rgbClr val="C6CA18"/>
            </a:solidFill>
            <a:ln>
              <a:noFill/>
            </a:ln>
            <a:effectLst/>
          </c:spPr>
          <c:invertIfNegative val="0"/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Sheet1!$BF$4:$BJ$4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5-4AAF-9155-0459619B97E8}"/>
            </c:ext>
          </c:extLst>
        </c:ser>
        <c:ser>
          <c:idx val="1"/>
          <c:order val="1"/>
          <c:tx>
            <c:strRef>
              <c:f>Sheet1!$U$5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C82004"/>
            </a:solidFill>
            <a:ln>
              <a:noFill/>
            </a:ln>
            <a:effectLst/>
          </c:spPr>
          <c:invertIfNegative val="0"/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Sheet1!$BF$5:$BJ$5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5-4AAF-9155-0459619B97E8}"/>
            </c:ext>
          </c:extLst>
        </c:ser>
        <c:ser>
          <c:idx val="2"/>
          <c:order val="2"/>
          <c:tx>
            <c:strRef>
              <c:f>Sheet1!$U$6</c:f>
              <c:strCache>
                <c:ptCount val="1"/>
                <c:pt idx="0">
                  <c:v>Live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Sheet1!$V$3:$Z$3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Sheet1!$BF$6:$BJ$6</c:f>
              <c:numCache>
                <c:formatCode>0.00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5-4AAF-9155-0459619B9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022079"/>
        <c:axId val="1038037471"/>
      </c:barChart>
      <c:catAx>
        <c:axId val="1038022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Weeks</a:t>
                </a:r>
              </a:p>
            </c:rich>
          </c:tx>
          <c:layout>
            <c:manualLayout>
              <c:xMode val="edge"/>
              <c:yMode val="edge"/>
              <c:x val="0.43967770257877042"/>
              <c:y val="0.8982788079864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37471"/>
        <c:crosses val="autoZero"/>
        <c:auto val="1"/>
        <c:lblAlgn val="ctr"/>
        <c:lblOffset val="100"/>
        <c:noMultiLvlLbl val="0"/>
      </c:catAx>
      <c:valAx>
        <c:axId val="1038037471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Species</a:t>
                </a:r>
                <a:r>
                  <a:rPr lang="en-US" sz="1400" baseline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Richness</a:t>
                </a:r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(no. /structure)</a:t>
                </a:r>
              </a:p>
            </c:rich>
          </c:tx>
          <c:layout>
            <c:manualLayout>
              <c:xMode val="edge"/>
              <c:yMode val="edge"/>
              <c:x val="7.0947144377438804E-3"/>
              <c:y val="0.15854443052380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2207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840660348460349"/>
          <c:y val="0.11045014158579568"/>
          <c:w val="0.15104360173082426"/>
          <c:h val="0.304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2318460192475"/>
          <c:y val="6.2708151064450282E-2"/>
          <c:w val="0.64264041994750654"/>
          <c:h val="0.75874270924467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Sheet1!$AB$4</c:f>
              <c:strCache>
                <c:ptCount val="1"/>
                <c:pt idx="0">
                  <c:v>Block</c:v>
                </c:pt>
              </c:strCache>
            </c:strRef>
          </c:tx>
          <c:spPr>
            <a:pattFill prst="divot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Sheet1!$AC$3:$AG$3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Sheet1!$AU$4:$AY$4</c:f>
              <c:numCache>
                <c:formatCode>0.00</c:formatCode>
                <c:ptCount val="5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D-4DFC-84B9-7CB26B97BC97}"/>
            </c:ext>
          </c:extLst>
        </c:ser>
        <c:ser>
          <c:idx val="1"/>
          <c:order val="1"/>
          <c:tx>
            <c:strRef>
              <c:f>Sheet1!$AB$5</c:f>
              <c:strCache>
                <c:ptCount val="1"/>
                <c:pt idx="0">
                  <c:v>Tree</c:v>
                </c:pt>
              </c:strCache>
            </c:strRef>
          </c:tx>
          <c:spPr>
            <a:pattFill prst="pct40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Sheet1!$AC$3:$AG$3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4</c:v>
                </c:pt>
              </c:numCache>
            </c:numRef>
          </c:cat>
          <c:val>
            <c:numRef>
              <c:f>Sheet1!$AU$5:$AY$5</c:f>
              <c:numCache>
                <c:formatCode>0.00</c:formatCode>
                <c:ptCount val="5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D-4DFC-84B9-7CB26B97B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8061599"/>
        <c:axId val="1038048703"/>
      </c:barChart>
      <c:catAx>
        <c:axId val="10380615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48703"/>
        <c:crosses val="autoZero"/>
        <c:auto val="1"/>
        <c:lblAlgn val="ctr"/>
        <c:lblOffset val="100"/>
        <c:noMultiLvlLbl val="0"/>
      </c:catAx>
      <c:valAx>
        <c:axId val="1038048703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Species Richness (no. /species)</a:t>
                </a:r>
                <a:endParaRPr lang="en-U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9739397584182975E-2"/>
              <c:y val="0.1693749781277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806159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5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8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5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51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16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8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6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0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1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70C0"/>
            </a:gs>
            <a:gs pos="100000">
              <a:schemeClr val="accent3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4F51C9-56DB-4F5F-90A7-6E48F377AB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54F20D-1E92-4BF9-8CC7-86237A352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63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fwc/8468948736/in/set-7215763274947673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8B1607-A17B-48CB-A37C-2C08BD208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568" y="2803968"/>
            <a:ext cx="8713265" cy="3176094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Maricia Chanel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Leone High School</a:t>
            </a:r>
          </a:p>
          <a:p>
            <a:pPr algn="l"/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Brown, Ph.D., Marine Ecologist,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Park of American Samoa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600" dirty="0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165AE11-733A-4919-B66B-CA4E5F071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440" y="2771552"/>
            <a:ext cx="942975" cy="1000125"/>
          </a:xfrm>
          <a:prstGeom prst="rect">
            <a:avLst/>
          </a:prstGeom>
          <a:noFill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2AEE9C1-ED31-47BD-B308-359A76692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876" y="4074382"/>
            <a:ext cx="762000" cy="981075"/>
          </a:xfrm>
          <a:prstGeom prst="rect">
            <a:avLst/>
          </a:prstGeom>
        </p:spPr>
      </p:pic>
      <p:pic>
        <p:nvPicPr>
          <p:cNvPr id="1026" name="Picture 2" descr="Pacific Step-Up">
            <a:extLst>
              <a:ext uri="{FF2B5EF4-FFF2-40B4-BE49-F238E27FC236}">
                <a16:creationId xmlns:a16="http://schemas.microsoft.com/office/drawing/2014/main" id="{40C3F515-3797-499B-8E31-E087B0899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9888" y="6095473"/>
            <a:ext cx="3500618" cy="762527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267FA-6CE8-48C6-B81C-98756546D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1" y="6107496"/>
            <a:ext cx="4349304" cy="750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AAF360-B488-4122-91FE-3EF5017CDA64}"/>
              </a:ext>
            </a:extLst>
          </p:cNvPr>
          <p:cNvSpPr txBox="1"/>
          <p:nvPr/>
        </p:nvSpPr>
        <p:spPr>
          <a:xfrm>
            <a:off x="1137629" y="392674"/>
            <a:ext cx="9025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 Comparison of Coral Transplantation Methods in Recruiting Fishes</a:t>
            </a:r>
          </a:p>
        </p:txBody>
      </p:sp>
    </p:spTree>
    <p:extLst>
      <p:ext uri="{BB962C8B-B14F-4D97-AF65-F5344CB8AC3E}">
        <p14:creationId xmlns:p14="http://schemas.microsoft.com/office/powerpoint/2010/main" val="254836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A73E5-E5D9-4EBB-8A35-55346CC6EE91}"/>
              </a:ext>
            </a:extLst>
          </p:cNvPr>
          <p:cNvSpPr txBox="1"/>
          <p:nvPr/>
        </p:nvSpPr>
        <p:spPr>
          <a:xfrm>
            <a:off x="0" y="2248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D880E-74FD-4150-8AED-0A20C5A32020}"/>
              </a:ext>
            </a:extLst>
          </p:cNvPr>
          <p:cNvSpPr txBox="1"/>
          <p:nvPr/>
        </p:nvSpPr>
        <p:spPr>
          <a:xfrm>
            <a:off x="4286250" y="1330582"/>
            <a:ext cx="7314347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Hypothesis was correct. The tree method recruited more fish than the blocks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Tree method also recruited more fish species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difference in fish recruitment between live coral, dead coral, and no coral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Fish recruited to the structures within 1 week</a:t>
            </a:r>
          </a:p>
        </p:txBody>
      </p:sp>
      <p:pic>
        <p:nvPicPr>
          <p:cNvPr id="5" name="Picture 4" descr="A picture containing outdoor, water sport, sport, swimming&#10;&#10;Description automatically generated">
            <a:extLst>
              <a:ext uri="{FF2B5EF4-FFF2-40B4-BE49-F238E27FC236}">
                <a16:creationId xmlns:a16="http://schemas.microsoft.com/office/drawing/2014/main" id="{3535F613-E54D-4C05-AFA8-44CB3B7AA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89" y="808532"/>
            <a:ext cx="3798688" cy="2532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9E9F9-58AA-4160-ACE7-80A5FE8F7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7" y="3628572"/>
            <a:ext cx="3878264" cy="258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19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0DBB6-4A6F-46F3-87C8-7029EFC1E168}"/>
              </a:ext>
            </a:extLst>
          </p:cNvPr>
          <p:cNvSpPr txBox="1"/>
          <p:nvPr/>
        </p:nvSpPr>
        <p:spPr>
          <a:xfrm>
            <a:off x="0" y="2248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7592E-F7DE-468B-A357-94CFD8CE2F95}"/>
              </a:ext>
            </a:extLst>
          </p:cNvPr>
          <p:cNvSpPr txBox="1"/>
          <p:nvPr/>
        </p:nvSpPr>
        <p:spPr>
          <a:xfrm>
            <a:off x="0" y="1299411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Structures are important for fishes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Humans can successfully intervene to improve fish populations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9491C-AE78-45AB-89FB-5C546EA01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421" y="1397257"/>
            <a:ext cx="6236654" cy="350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piece, chocolate, dessert, square&#10;&#10;Description automatically generated">
            <a:extLst>
              <a:ext uri="{FF2B5EF4-FFF2-40B4-BE49-F238E27FC236}">
                <a16:creationId xmlns:a16="http://schemas.microsoft.com/office/drawing/2014/main" id="{1ACD36DE-B732-422F-AC99-C3A7A3A8D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852" y="3918596"/>
            <a:ext cx="3703397" cy="27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6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A3E27-F5BE-4F92-B8DC-9A5FDF59D4EE}"/>
              </a:ext>
            </a:extLst>
          </p:cNvPr>
          <p:cNvSpPr txBox="1"/>
          <p:nvPr/>
        </p:nvSpPr>
        <p:spPr>
          <a:xfrm>
            <a:off x="1" y="60007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Future Improvements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2C733-9AE2-456C-93D8-4151DBA9D38F}"/>
              </a:ext>
            </a:extLst>
          </p:cNvPr>
          <p:cNvSpPr txBox="1"/>
          <p:nvPr/>
        </p:nvSpPr>
        <p:spPr>
          <a:xfrm>
            <a:off x="517335" y="1687354"/>
            <a:ext cx="117824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 sample size and duration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 more complex trees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Adjust spacing intervals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Experiment with alternative methods (e.g., Rope, Nail)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Survey fish on adjacent natural reefs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492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2B8533-FA2C-44BC-8FD7-6380250F7AB6}"/>
              </a:ext>
            </a:extLst>
          </p:cNvPr>
          <p:cNvSpPr txBox="1"/>
          <p:nvPr/>
        </p:nvSpPr>
        <p:spPr>
          <a:xfrm>
            <a:off x="519" y="562169"/>
            <a:ext cx="1219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8808D-08E7-4E91-A459-3AD96A7E4324}"/>
              </a:ext>
            </a:extLst>
          </p:cNvPr>
          <p:cNvSpPr txBox="1"/>
          <p:nvPr/>
        </p:nvSpPr>
        <p:spPr>
          <a:xfrm>
            <a:off x="1435100" y="1528639"/>
            <a:ext cx="9023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STEP-UP HS program is supported by the National Institute of Diabetes and Digestive and Kidney Diseases of the National Institutes of Health.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assistance included Ian Moffitt, Katie Nalesere, Chloe Le’iato, and Kalista Koloi.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Mark Schmaedick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 Coordinator- Aneesa Golshan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CRAG  Coral Transplantation Permit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Eric Brown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My Parents</a:t>
            </a:r>
          </a:p>
        </p:txBody>
      </p:sp>
    </p:spTree>
    <p:extLst>
      <p:ext uri="{BB962C8B-B14F-4D97-AF65-F5344CB8AC3E}">
        <p14:creationId xmlns:p14="http://schemas.microsoft.com/office/powerpoint/2010/main" val="67710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34FEB59-5C61-4B75-B1EA-8871CBC3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6F8EE-F23D-4D98-9CD9-2447EE37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952" y="1633044"/>
            <a:ext cx="9232498" cy="47201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 reefs are declining 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Reefs serve as an important habitat for fish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 transplantation can partially restore coral reefs and habitats for fishes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this project was to determine which coral transplantation method recruited more fish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6DB7-BA81-4416-AC30-F428B2D9EC10}"/>
              </a:ext>
            </a:extLst>
          </p:cNvPr>
          <p:cNvSpPr txBox="1"/>
          <p:nvPr/>
        </p:nvSpPr>
        <p:spPr>
          <a:xfrm>
            <a:off x="0" y="863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AAADE49-5931-46F0-9BE4-19830A9BB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550" y="223934"/>
            <a:ext cx="3450579" cy="2119216"/>
          </a:xfrm>
          <a:prstGeom prst="rect">
            <a:avLst/>
          </a:prstGeom>
        </p:spPr>
      </p:pic>
      <p:pic>
        <p:nvPicPr>
          <p:cNvPr id="7" name="Picture 6" descr="A picture containing outdoor, nature, reef, rocky&#10;&#10;Description automatically generated">
            <a:extLst>
              <a:ext uri="{FF2B5EF4-FFF2-40B4-BE49-F238E27FC236}">
                <a16:creationId xmlns:a16="http://schemas.microsoft.com/office/drawing/2014/main" id="{7C04F8E1-65C5-4448-943F-0445F800D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9" y="187223"/>
            <a:ext cx="3497916" cy="21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15D3B5C-F304-46D5-83D6-EFEAA42ADBD0}"/>
              </a:ext>
            </a:extLst>
          </p:cNvPr>
          <p:cNvSpPr txBox="1"/>
          <p:nvPr/>
        </p:nvSpPr>
        <p:spPr>
          <a:xfrm>
            <a:off x="8160215" y="5315073"/>
            <a:ext cx="26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Tree 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3C191-3733-465D-9334-D337FB497A1D}"/>
              </a:ext>
            </a:extLst>
          </p:cNvPr>
          <p:cNvSpPr txBox="1"/>
          <p:nvPr/>
        </p:nvSpPr>
        <p:spPr>
          <a:xfrm>
            <a:off x="6054137" y="520892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14A42-7364-4DF4-8EFE-DBDF0957DD79}"/>
              </a:ext>
            </a:extLst>
          </p:cNvPr>
          <p:cNvSpPr txBox="1"/>
          <p:nvPr/>
        </p:nvSpPr>
        <p:spPr>
          <a:xfrm>
            <a:off x="1834864" y="5315073"/>
            <a:ext cx="27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Block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27C63-A2C1-440B-9F39-75187EBE9695}"/>
              </a:ext>
            </a:extLst>
          </p:cNvPr>
          <p:cNvSpPr txBox="1"/>
          <p:nvPr/>
        </p:nvSpPr>
        <p:spPr>
          <a:xfrm>
            <a:off x="0" y="54218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Which method will recruit more fishes?</a:t>
            </a:r>
          </a:p>
        </p:txBody>
      </p:sp>
      <p:pic>
        <p:nvPicPr>
          <p:cNvPr id="3" name="Picture 2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0B6C4333-14D3-4921-B1CE-CB375A434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537" y="1777001"/>
            <a:ext cx="4583081" cy="3437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918F6-75DC-4414-ACB2-1A3C67631D5A}"/>
              </a:ext>
            </a:extLst>
          </p:cNvPr>
          <p:cNvSpPr txBox="1"/>
          <p:nvPr/>
        </p:nvSpPr>
        <p:spPr>
          <a:xfrm>
            <a:off x="1716537" y="5946484"/>
            <a:ext cx="316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Surface Area: 4,986 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29DB5-FEEC-4931-9070-C58B71F3967E}"/>
              </a:ext>
            </a:extLst>
          </p:cNvPr>
          <p:cNvSpPr txBox="1"/>
          <p:nvPr/>
        </p:nvSpPr>
        <p:spPr>
          <a:xfrm>
            <a:off x="7926328" y="5946484"/>
            <a:ext cx="29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Surface Area: 5,110 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A picture containing outdoor, ocean floor&#10;&#10;Description automatically generated">
            <a:extLst>
              <a:ext uri="{FF2B5EF4-FFF2-40B4-BE49-F238E27FC236}">
                <a16:creationId xmlns:a16="http://schemas.microsoft.com/office/drawing/2014/main" id="{72D02636-3C8E-4734-9118-4D162FEC0E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2" y="1776168"/>
            <a:ext cx="51572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8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D9E96B-058E-40FE-AF90-DEB309CED20C}"/>
              </a:ext>
            </a:extLst>
          </p:cNvPr>
          <p:cNvSpPr txBox="1"/>
          <p:nvPr/>
        </p:nvSpPr>
        <p:spPr>
          <a:xfrm flipH="1">
            <a:off x="2777349" y="1975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n-US" sz="4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AC226-03CF-4BD7-B111-355976EA6EB2}"/>
              </a:ext>
            </a:extLst>
          </p:cNvPr>
          <p:cNvSpPr txBox="1"/>
          <p:nvPr/>
        </p:nvSpPr>
        <p:spPr>
          <a:xfrm>
            <a:off x="6362386" y="1393227"/>
            <a:ext cx="523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tree structure will recruit more fishes than the block</a:t>
            </a:r>
            <a:endParaRPr lang="en-US" sz="3600" dirty="0"/>
          </a:p>
        </p:txBody>
      </p:sp>
      <p:pic>
        <p:nvPicPr>
          <p:cNvPr id="6" name="Picture 5" descr="A picture containing coelenterate, coral&#10;&#10;Description automatically generated">
            <a:extLst>
              <a:ext uri="{FF2B5EF4-FFF2-40B4-BE49-F238E27FC236}">
                <a16:creationId xmlns:a16="http://schemas.microsoft.com/office/drawing/2014/main" id="{37268D57-7412-4CC3-A600-A0BB683C9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116" y="226068"/>
            <a:ext cx="5267729" cy="6406327"/>
          </a:xfrm>
          <a:custGeom>
            <a:avLst/>
            <a:gdLst>
              <a:gd name="connsiteX0" fmla="*/ 0 w 5267729"/>
              <a:gd name="connsiteY0" fmla="*/ 0 h 6406327"/>
              <a:gd name="connsiteX1" fmla="*/ 637981 w 5267729"/>
              <a:gd name="connsiteY1" fmla="*/ 0 h 6406327"/>
              <a:gd name="connsiteX2" fmla="*/ 1328638 w 5267729"/>
              <a:gd name="connsiteY2" fmla="*/ 0 h 6406327"/>
              <a:gd name="connsiteX3" fmla="*/ 1808587 w 5267729"/>
              <a:gd name="connsiteY3" fmla="*/ 0 h 6406327"/>
              <a:gd name="connsiteX4" fmla="*/ 2446567 w 5267729"/>
              <a:gd name="connsiteY4" fmla="*/ 0 h 6406327"/>
              <a:gd name="connsiteX5" fmla="*/ 2926516 w 5267729"/>
              <a:gd name="connsiteY5" fmla="*/ 0 h 6406327"/>
              <a:gd name="connsiteX6" fmla="*/ 3511819 w 5267729"/>
              <a:gd name="connsiteY6" fmla="*/ 0 h 6406327"/>
              <a:gd name="connsiteX7" fmla="*/ 3939091 w 5267729"/>
              <a:gd name="connsiteY7" fmla="*/ 0 h 6406327"/>
              <a:gd name="connsiteX8" fmla="*/ 4366362 w 5267729"/>
              <a:gd name="connsiteY8" fmla="*/ 0 h 6406327"/>
              <a:gd name="connsiteX9" fmla="*/ 5267729 w 5267729"/>
              <a:gd name="connsiteY9" fmla="*/ 0 h 6406327"/>
              <a:gd name="connsiteX10" fmla="*/ 5267729 w 5267729"/>
              <a:gd name="connsiteY10" fmla="*/ 646457 h 6406327"/>
              <a:gd name="connsiteX11" fmla="*/ 5267729 w 5267729"/>
              <a:gd name="connsiteY11" fmla="*/ 1292913 h 6406327"/>
              <a:gd name="connsiteX12" fmla="*/ 5267729 w 5267729"/>
              <a:gd name="connsiteY12" fmla="*/ 1939370 h 6406327"/>
              <a:gd name="connsiteX13" fmla="*/ 5267729 w 5267729"/>
              <a:gd name="connsiteY13" fmla="*/ 2393637 h 6406327"/>
              <a:gd name="connsiteX14" fmla="*/ 5267729 w 5267729"/>
              <a:gd name="connsiteY14" fmla="*/ 3104157 h 6406327"/>
              <a:gd name="connsiteX15" fmla="*/ 5267729 w 5267729"/>
              <a:gd name="connsiteY15" fmla="*/ 3494360 h 6406327"/>
              <a:gd name="connsiteX16" fmla="*/ 5267729 w 5267729"/>
              <a:gd name="connsiteY16" fmla="*/ 3884564 h 6406327"/>
              <a:gd name="connsiteX17" fmla="*/ 5267729 w 5267729"/>
              <a:gd name="connsiteY17" fmla="*/ 4274767 h 6406327"/>
              <a:gd name="connsiteX18" fmla="*/ 5267729 w 5267729"/>
              <a:gd name="connsiteY18" fmla="*/ 4857161 h 6406327"/>
              <a:gd name="connsiteX19" fmla="*/ 5267729 w 5267729"/>
              <a:gd name="connsiteY19" fmla="*/ 5503617 h 6406327"/>
              <a:gd name="connsiteX20" fmla="*/ 5267729 w 5267729"/>
              <a:gd name="connsiteY20" fmla="*/ 6406327 h 6406327"/>
              <a:gd name="connsiteX21" fmla="*/ 4577071 w 5267729"/>
              <a:gd name="connsiteY21" fmla="*/ 6406327 h 6406327"/>
              <a:gd name="connsiteX22" fmla="*/ 4097123 w 5267729"/>
              <a:gd name="connsiteY22" fmla="*/ 6406327 h 6406327"/>
              <a:gd name="connsiteX23" fmla="*/ 3459142 w 5267729"/>
              <a:gd name="connsiteY23" fmla="*/ 6406327 h 6406327"/>
              <a:gd name="connsiteX24" fmla="*/ 2821162 w 5267729"/>
              <a:gd name="connsiteY24" fmla="*/ 6406327 h 6406327"/>
              <a:gd name="connsiteX25" fmla="*/ 2130504 w 5267729"/>
              <a:gd name="connsiteY25" fmla="*/ 6406327 h 6406327"/>
              <a:gd name="connsiteX26" fmla="*/ 1439846 w 5267729"/>
              <a:gd name="connsiteY26" fmla="*/ 6406327 h 6406327"/>
              <a:gd name="connsiteX27" fmla="*/ 854543 w 5267729"/>
              <a:gd name="connsiteY27" fmla="*/ 6406327 h 6406327"/>
              <a:gd name="connsiteX28" fmla="*/ 0 w 5267729"/>
              <a:gd name="connsiteY28" fmla="*/ 6406327 h 6406327"/>
              <a:gd name="connsiteX29" fmla="*/ 0 w 5267729"/>
              <a:gd name="connsiteY29" fmla="*/ 5759870 h 6406327"/>
              <a:gd name="connsiteX30" fmla="*/ 0 w 5267729"/>
              <a:gd name="connsiteY30" fmla="*/ 5369667 h 6406327"/>
              <a:gd name="connsiteX31" fmla="*/ 0 w 5267729"/>
              <a:gd name="connsiteY31" fmla="*/ 4979463 h 6406327"/>
              <a:gd name="connsiteX32" fmla="*/ 0 w 5267729"/>
              <a:gd name="connsiteY32" fmla="*/ 4268943 h 6406327"/>
              <a:gd name="connsiteX33" fmla="*/ 0 w 5267729"/>
              <a:gd name="connsiteY33" fmla="*/ 3622487 h 6406327"/>
              <a:gd name="connsiteX34" fmla="*/ 0 w 5267729"/>
              <a:gd name="connsiteY34" fmla="*/ 3104157 h 6406327"/>
              <a:gd name="connsiteX35" fmla="*/ 0 w 5267729"/>
              <a:gd name="connsiteY35" fmla="*/ 2649890 h 6406327"/>
              <a:gd name="connsiteX36" fmla="*/ 0 w 5267729"/>
              <a:gd name="connsiteY36" fmla="*/ 2259686 h 6406327"/>
              <a:gd name="connsiteX37" fmla="*/ 0 w 5267729"/>
              <a:gd name="connsiteY37" fmla="*/ 1677293 h 6406327"/>
              <a:gd name="connsiteX38" fmla="*/ 0 w 5267729"/>
              <a:gd name="connsiteY38" fmla="*/ 1287089 h 6406327"/>
              <a:gd name="connsiteX39" fmla="*/ 0 w 5267729"/>
              <a:gd name="connsiteY39" fmla="*/ 640633 h 6406327"/>
              <a:gd name="connsiteX40" fmla="*/ 0 w 5267729"/>
              <a:gd name="connsiteY40" fmla="*/ 0 h 640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67729" h="6406327" fill="none" extrusionOk="0">
                <a:moveTo>
                  <a:pt x="0" y="0"/>
                </a:moveTo>
                <a:cubicBezTo>
                  <a:pt x="233027" y="-32120"/>
                  <a:pt x="504528" y="41354"/>
                  <a:pt x="637981" y="0"/>
                </a:cubicBezTo>
                <a:cubicBezTo>
                  <a:pt x="771434" y="-41354"/>
                  <a:pt x="1132092" y="74532"/>
                  <a:pt x="1328638" y="0"/>
                </a:cubicBezTo>
                <a:cubicBezTo>
                  <a:pt x="1525184" y="-74532"/>
                  <a:pt x="1678808" y="22611"/>
                  <a:pt x="1808587" y="0"/>
                </a:cubicBezTo>
                <a:cubicBezTo>
                  <a:pt x="1938366" y="-22611"/>
                  <a:pt x="2317550" y="72959"/>
                  <a:pt x="2446567" y="0"/>
                </a:cubicBezTo>
                <a:cubicBezTo>
                  <a:pt x="2575584" y="-72959"/>
                  <a:pt x="2773430" y="15167"/>
                  <a:pt x="2926516" y="0"/>
                </a:cubicBezTo>
                <a:cubicBezTo>
                  <a:pt x="3079602" y="-15167"/>
                  <a:pt x="3382339" y="1378"/>
                  <a:pt x="3511819" y="0"/>
                </a:cubicBezTo>
                <a:cubicBezTo>
                  <a:pt x="3641299" y="-1378"/>
                  <a:pt x="3809388" y="20680"/>
                  <a:pt x="3939091" y="0"/>
                </a:cubicBezTo>
                <a:cubicBezTo>
                  <a:pt x="4068794" y="-20680"/>
                  <a:pt x="4262581" y="46411"/>
                  <a:pt x="4366362" y="0"/>
                </a:cubicBezTo>
                <a:cubicBezTo>
                  <a:pt x="4470143" y="-46411"/>
                  <a:pt x="5014034" y="22306"/>
                  <a:pt x="5267729" y="0"/>
                </a:cubicBezTo>
                <a:cubicBezTo>
                  <a:pt x="5316789" y="296859"/>
                  <a:pt x="5224116" y="390412"/>
                  <a:pt x="5267729" y="646457"/>
                </a:cubicBezTo>
                <a:cubicBezTo>
                  <a:pt x="5311342" y="902502"/>
                  <a:pt x="5205791" y="1014253"/>
                  <a:pt x="5267729" y="1292913"/>
                </a:cubicBezTo>
                <a:cubicBezTo>
                  <a:pt x="5329667" y="1571573"/>
                  <a:pt x="5234916" y="1712462"/>
                  <a:pt x="5267729" y="1939370"/>
                </a:cubicBezTo>
                <a:cubicBezTo>
                  <a:pt x="5300542" y="2166278"/>
                  <a:pt x="5253583" y="2266694"/>
                  <a:pt x="5267729" y="2393637"/>
                </a:cubicBezTo>
                <a:cubicBezTo>
                  <a:pt x="5281875" y="2520580"/>
                  <a:pt x="5239247" y="2809701"/>
                  <a:pt x="5267729" y="3104157"/>
                </a:cubicBezTo>
                <a:cubicBezTo>
                  <a:pt x="5296211" y="3398613"/>
                  <a:pt x="5243495" y="3411481"/>
                  <a:pt x="5267729" y="3494360"/>
                </a:cubicBezTo>
                <a:cubicBezTo>
                  <a:pt x="5291963" y="3577239"/>
                  <a:pt x="5256784" y="3782730"/>
                  <a:pt x="5267729" y="3884564"/>
                </a:cubicBezTo>
                <a:cubicBezTo>
                  <a:pt x="5278674" y="3986398"/>
                  <a:pt x="5224039" y="4114293"/>
                  <a:pt x="5267729" y="4274767"/>
                </a:cubicBezTo>
                <a:cubicBezTo>
                  <a:pt x="5311419" y="4435241"/>
                  <a:pt x="5253307" y="4626852"/>
                  <a:pt x="5267729" y="4857161"/>
                </a:cubicBezTo>
                <a:cubicBezTo>
                  <a:pt x="5282151" y="5087470"/>
                  <a:pt x="5195010" y="5183472"/>
                  <a:pt x="5267729" y="5503617"/>
                </a:cubicBezTo>
                <a:cubicBezTo>
                  <a:pt x="5340448" y="5823762"/>
                  <a:pt x="5212942" y="6194556"/>
                  <a:pt x="5267729" y="6406327"/>
                </a:cubicBezTo>
                <a:cubicBezTo>
                  <a:pt x="4936637" y="6471266"/>
                  <a:pt x="4775361" y="6383141"/>
                  <a:pt x="4577071" y="6406327"/>
                </a:cubicBezTo>
                <a:cubicBezTo>
                  <a:pt x="4378781" y="6429513"/>
                  <a:pt x="4262105" y="6361332"/>
                  <a:pt x="4097123" y="6406327"/>
                </a:cubicBezTo>
                <a:cubicBezTo>
                  <a:pt x="3932141" y="6451322"/>
                  <a:pt x="3613397" y="6363491"/>
                  <a:pt x="3459142" y="6406327"/>
                </a:cubicBezTo>
                <a:cubicBezTo>
                  <a:pt x="3304887" y="6449163"/>
                  <a:pt x="3095232" y="6340026"/>
                  <a:pt x="2821162" y="6406327"/>
                </a:cubicBezTo>
                <a:cubicBezTo>
                  <a:pt x="2547092" y="6472628"/>
                  <a:pt x="2425921" y="6352363"/>
                  <a:pt x="2130504" y="6406327"/>
                </a:cubicBezTo>
                <a:cubicBezTo>
                  <a:pt x="1835087" y="6460291"/>
                  <a:pt x="1722492" y="6334228"/>
                  <a:pt x="1439846" y="6406327"/>
                </a:cubicBezTo>
                <a:cubicBezTo>
                  <a:pt x="1157200" y="6478426"/>
                  <a:pt x="1108299" y="6345637"/>
                  <a:pt x="854543" y="6406327"/>
                </a:cubicBezTo>
                <a:cubicBezTo>
                  <a:pt x="600787" y="6467017"/>
                  <a:pt x="313556" y="6400012"/>
                  <a:pt x="0" y="6406327"/>
                </a:cubicBezTo>
                <a:cubicBezTo>
                  <a:pt x="-64833" y="6133629"/>
                  <a:pt x="71288" y="5915105"/>
                  <a:pt x="0" y="5759870"/>
                </a:cubicBezTo>
                <a:cubicBezTo>
                  <a:pt x="-71288" y="5604635"/>
                  <a:pt x="22443" y="5505280"/>
                  <a:pt x="0" y="5369667"/>
                </a:cubicBezTo>
                <a:cubicBezTo>
                  <a:pt x="-22443" y="5234054"/>
                  <a:pt x="43179" y="5112263"/>
                  <a:pt x="0" y="4979463"/>
                </a:cubicBezTo>
                <a:cubicBezTo>
                  <a:pt x="-43179" y="4846663"/>
                  <a:pt x="64580" y="4609811"/>
                  <a:pt x="0" y="4268943"/>
                </a:cubicBezTo>
                <a:cubicBezTo>
                  <a:pt x="-64580" y="3928075"/>
                  <a:pt x="62914" y="3829413"/>
                  <a:pt x="0" y="3622487"/>
                </a:cubicBezTo>
                <a:cubicBezTo>
                  <a:pt x="-62914" y="3415561"/>
                  <a:pt x="9121" y="3283534"/>
                  <a:pt x="0" y="3104157"/>
                </a:cubicBezTo>
                <a:cubicBezTo>
                  <a:pt x="-9121" y="2924780"/>
                  <a:pt x="21652" y="2778835"/>
                  <a:pt x="0" y="2649890"/>
                </a:cubicBezTo>
                <a:cubicBezTo>
                  <a:pt x="-21652" y="2520945"/>
                  <a:pt x="11475" y="2392044"/>
                  <a:pt x="0" y="2259686"/>
                </a:cubicBezTo>
                <a:cubicBezTo>
                  <a:pt x="-11475" y="2127328"/>
                  <a:pt x="46955" y="1864442"/>
                  <a:pt x="0" y="1677293"/>
                </a:cubicBezTo>
                <a:cubicBezTo>
                  <a:pt x="-46955" y="1490144"/>
                  <a:pt x="39782" y="1386261"/>
                  <a:pt x="0" y="1287089"/>
                </a:cubicBezTo>
                <a:cubicBezTo>
                  <a:pt x="-39782" y="1187917"/>
                  <a:pt x="49625" y="832579"/>
                  <a:pt x="0" y="640633"/>
                </a:cubicBezTo>
                <a:cubicBezTo>
                  <a:pt x="-49625" y="448687"/>
                  <a:pt x="7347" y="273532"/>
                  <a:pt x="0" y="0"/>
                </a:cubicBezTo>
                <a:close/>
              </a:path>
              <a:path w="5267729" h="6406327" stroke="0" extrusionOk="0">
                <a:moveTo>
                  <a:pt x="0" y="0"/>
                </a:moveTo>
                <a:cubicBezTo>
                  <a:pt x="119170" y="-40897"/>
                  <a:pt x="333183" y="50749"/>
                  <a:pt x="585303" y="0"/>
                </a:cubicBezTo>
                <a:cubicBezTo>
                  <a:pt x="837423" y="-50749"/>
                  <a:pt x="950275" y="36304"/>
                  <a:pt x="1223284" y="0"/>
                </a:cubicBezTo>
                <a:cubicBezTo>
                  <a:pt x="1496293" y="-36304"/>
                  <a:pt x="1550779" y="18971"/>
                  <a:pt x="1703232" y="0"/>
                </a:cubicBezTo>
                <a:cubicBezTo>
                  <a:pt x="1855685" y="-18971"/>
                  <a:pt x="2101246" y="76051"/>
                  <a:pt x="2341213" y="0"/>
                </a:cubicBezTo>
                <a:cubicBezTo>
                  <a:pt x="2581180" y="-76051"/>
                  <a:pt x="2724127" y="37520"/>
                  <a:pt x="2821162" y="0"/>
                </a:cubicBezTo>
                <a:cubicBezTo>
                  <a:pt x="2918197" y="-37520"/>
                  <a:pt x="3093713" y="54766"/>
                  <a:pt x="3301110" y="0"/>
                </a:cubicBezTo>
                <a:cubicBezTo>
                  <a:pt x="3508507" y="-54766"/>
                  <a:pt x="3609912" y="38400"/>
                  <a:pt x="3728382" y="0"/>
                </a:cubicBezTo>
                <a:cubicBezTo>
                  <a:pt x="3846852" y="-38400"/>
                  <a:pt x="4107254" y="57290"/>
                  <a:pt x="4313685" y="0"/>
                </a:cubicBezTo>
                <a:cubicBezTo>
                  <a:pt x="4520116" y="-57290"/>
                  <a:pt x="4815902" y="12468"/>
                  <a:pt x="5267729" y="0"/>
                </a:cubicBezTo>
                <a:cubicBezTo>
                  <a:pt x="5342980" y="226410"/>
                  <a:pt x="5206054" y="402621"/>
                  <a:pt x="5267729" y="646457"/>
                </a:cubicBezTo>
                <a:cubicBezTo>
                  <a:pt x="5329404" y="890293"/>
                  <a:pt x="5265845" y="913165"/>
                  <a:pt x="5267729" y="1036660"/>
                </a:cubicBezTo>
                <a:cubicBezTo>
                  <a:pt x="5269613" y="1160155"/>
                  <a:pt x="5241247" y="1509777"/>
                  <a:pt x="5267729" y="1683117"/>
                </a:cubicBezTo>
                <a:cubicBezTo>
                  <a:pt x="5294211" y="1856457"/>
                  <a:pt x="5242142" y="2143446"/>
                  <a:pt x="5267729" y="2329573"/>
                </a:cubicBezTo>
                <a:cubicBezTo>
                  <a:pt x="5293316" y="2515700"/>
                  <a:pt x="5262872" y="2710098"/>
                  <a:pt x="5267729" y="2911967"/>
                </a:cubicBezTo>
                <a:cubicBezTo>
                  <a:pt x="5272586" y="3113836"/>
                  <a:pt x="5258662" y="3376036"/>
                  <a:pt x="5267729" y="3494360"/>
                </a:cubicBezTo>
                <a:cubicBezTo>
                  <a:pt x="5276796" y="3612684"/>
                  <a:pt x="5230561" y="3846954"/>
                  <a:pt x="5267729" y="3948627"/>
                </a:cubicBezTo>
                <a:cubicBezTo>
                  <a:pt x="5304897" y="4050300"/>
                  <a:pt x="5226355" y="4234919"/>
                  <a:pt x="5267729" y="4402894"/>
                </a:cubicBezTo>
                <a:cubicBezTo>
                  <a:pt x="5309103" y="4570869"/>
                  <a:pt x="5205143" y="4791833"/>
                  <a:pt x="5267729" y="4985287"/>
                </a:cubicBezTo>
                <a:cubicBezTo>
                  <a:pt x="5330315" y="5178741"/>
                  <a:pt x="5232286" y="5511179"/>
                  <a:pt x="5267729" y="5695807"/>
                </a:cubicBezTo>
                <a:cubicBezTo>
                  <a:pt x="5303172" y="5880435"/>
                  <a:pt x="5227555" y="6214219"/>
                  <a:pt x="5267729" y="6406327"/>
                </a:cubicBezTo>
                <a:cubicBezTo>
                  <a:pt x="5126187" y="6413621"/>
                  <a:pt x="4983463" y="6403565"/>
                  <a:pt x="4787780" y="6406327"/>
                </a:cubicBezTo>
                <a:cubicBezTo>
                  <a:pt x="4592097" y="6409089"/>
                  <a:pt x="4369907" y="6372319"/>
                  <a:pt x="4097123" y="6406327"/>
                </a:cubicBezTo>
                <a:cubicBezTo>
                  <a:pt x="3824339" y="6440335"/>
                  <a:pt x="3717682" y="6361533"/>
                  <a:pt x="3617174" y="6406327"/>
                </a:cubicBezTo>
                <a:cubicBezTo>
                  <a:pt x="3516666" y="6451121"/>
                  <a:pt x="3070812" y="6326595"/>
                  <a:pt x="2926516" y="6406327"/>
                </a:cubicBezTo>
                <a:cubicBezTo>
                  <a:pt x="2782220" y="6486059"/>
                  <a:pt x="2565977" y="6352618"/>
                  <a:pt x="2235858" y="6406327"/>
                </a:cubicBezTo>
                <a:cubicBezTo>
                  <a:pt x="1905739" y="6460036"/>
                  <a:pt x="1735092" y="6397476"/>
                  <a:pt x="1597878" y="6406327"/>
                </a:cubicBezTo>
                <a:cubicBezTo>
                  <a:pt x="1460664" y="6415178"/>
                  <a:pt x="1335691" y="6374988"/>
                  <a:pt x="1117929" y="6406327"/>
                </a:cubicBezTo>
                <a:cubicBezTo>
                  <a:pt x="900167" y="6437666"/>
                  <a:pt x="797734" y="6373519"/>
                  <a:pt x="637981" y="6406327"/>
                </a:cubicBezTo>
                <a:cubicBezTo>
                  <a:pt x="478228" y="6439135"/>
                  <a:pt x="260720" y="6390825"/>
                  <a:pt x="0" y="6406327"/>
                </a:cubicBezTo>
                <a:cubicBezTo>
                  <a:pt x="-31394" y="6083351"/>
                  <a:pt x="5950" y="5929400"/>
                  <a:pt x="0" y="5695807"/>
                </a:cubicBezTo>
                <a:cubicBezTo>
                  <a:pt x="-5950" y="5462214"/>
                  <a:pt x="35590" y="5466050"/>
                  <a:pt x="0" y="5241540"/>
                </a:cubicBezTo>
                <a:cubicBezTo>
                  <a:pt x="-35590" y="5017030"/>
                  <a:pt x="29286" y="4990596"/>
                  <a:pt x="0" y="4851337"/>
                </a:cubicBezTo>
                <a:cubicBezTo>
                  <a:pt x="-29286" y="4712078"/>
                  <a:pt x="12301" y="4490173"/>
                  <a:pt x="0" y="4397070"/>
                </a:cubicBezTo>
                <a:cubicBezTo>
                  <a:pt x="-12301" y="4303967"/>
                  <a:pt x="3419" y="3991627"/>
                  <a:pt x="0" y="3814677"/>
                </a:cubicBezTo>
                <a:cubicBezTo>
                  <a:pt x="-3419" y="3637727"/>
                  <a:pt x="20737" y="3457567"/>
                  <a:pt x="0" y="3232283"/>
                </a:cubicBezTo>
                <a:cubicBezTo>
                  <a:pt x="-20737" y="3006999"/>
                  <a:pt x="29266" y="2964388"/>
                  <a:pt x="0" y="2842080"/>
                </a:cubicBezTo>
                <a:cubicBezTo>
                  <a:pt x="-29266" y="2719772"/>
                  <a:pt x="28433" y="2632732"/>
                  <a:pt x="0" y="2451876"/>
                </a:cubicBezTo>
                <a:cubicBezTo>
                  <a:pt x="-28433" y="2271020"/>
                  <a:pt x="21969" y="2063604"/>
                  <a:pt x="0" y="1869483"/>
                </a:cubicBezTo>
                <a:cubicBezTo>
                  <a:pt x="-21969" y="1675362"/>
                  <a:pt x="7336" y="1425693"/>
                  <a:pt x="0" y="1158963"/>
                </a:cubicBezTo>
                <a:cubicBezTo>
                  <a:pt x="-7336" y="892233"/>
                  <a:pt x="57308" y="526531"/>
                  <a:pt x="0" y="0"/>
                </a:cubicBezTo>
                <a:close/>
              </a:path>
            </a:pathLst>
          </a:custGeom>
          <a:ln w="793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66476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79314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D7B6376-F63C-4FD6-B55D-C58750772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0" y="3933"/>
            <a:ext cx="12192000" cy="68540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740B1D-9A52-42B6-A0D9-584C56DC84DE}"/>
              </a:ext>
            </a:extLst>
          </p:cNvPr>
          <p:cNvCxnSpPr>
            <a:cxnSpLocks/>
          </p:cNvCxnSpPr>
          <p:nvPr/>
        </p:nvCxnSpPr>
        <p:spPr>
          <a:xfrm flipH="1" flipV="1">
            <a:off x="7138738" y="2644204"/>
            <a:ext cx="1046338" cy="662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6A5E0F8-0FCA-42F3-9713-A9DE4BD61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"/>
          <a:stretch/>
        </p:blipFill>
        <p:spPr>
          <a:xfrm>
            <a:off x="8189086" y="3307114"/>
            <a:ext cx="3575304" cy="3419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C4B054-7EC6-4CA8-949E-CEB4464EA4CB}"/>
              </a:ext>
            </a:extLst>
          </p:cNvPr>
          <p:cNvSpPr txBox="1"/>
          <p:nvPr/>
        </p:nvSpPr>
        <p:spPr>
          <a:xfrm>
            <a:off x="7196890" y="2002812"/>
            <a:ext cx="103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2C4AC-27DA-4796-AC3D-B58F646369DC}"/>
              </a:ext>
            </a:extLst>
          </p:cNvPr>
          <p:cNvSpPr txBox="1"/>
          <p:nvPr/>
        </p:nvSpPr>
        <p:spPr>
          <a:xfrm>
            <a:off x="8815673" y="5090904"/>
            <a:ext cx="1956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0CE723-13D6-48AF-8A2F-AE3C6BB9866E}"/>
              </a:ext>
            </a:extLst>
          </p:cNvPr>
          <p:cNvCxnSpPr/>
          <p:nvPr/>
        </p:nvCxnSpPr>
        <p:spPr>
          <a:xfrm>
            <a:off x="9794081" y="4931569"/>
            <a:ext cx="440532" cy="328612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C37FB9-E8D7-454B-81DF-B76A8E0D52C4}"/>
              </a:ext>
            </a:extLst>
          </p:cNvPr>
          <p:cNvSpPr txBox="1"/>
          <p:nvPr/>
        </p:nvSpPr>
        <p:spPr>
          <a:xfrm>
            <a:off x="3391458" y="3562045"/>
            <a:ext cx="232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600" dirty="0">
                <a:latin typeface="Arial" panose="020B0604020202020204" pitchFamily="34" charset="0"/>
                <a:cs typeface="Arial" panose="020B0604020202020204" pitchFamily="34" charset="0"/>
              </a:rPr>
              <a:t>Tutuila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C69AD-6466-4414-A67C-3039A30BBF1D}"/>
              </a:ext>
            </a:extLst>
          </p:cNvPr>
          <p:cNvSpPr txBox="1"/>
          <p:nvPr/>
        </p:nvSpPr>
        <p:spPr>
          <a:xfrm>
            <a:off x="5280598" y="2187478"/>
            <a:ext cx="146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Pago Pago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3F54E8-CB88-4858-BBC9-64834C38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2" y="148325"/>
            <a:ext cx="4341490" cy="2495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Graphic 19" descr="Marker">
            <a:extLst>
              <a:ext uri="{FF2B5EF4-FFF2-40B4-BE49-F238E27FC236}">
                <a16:creationId xmlns:a16="http://schemas.microsoft.com/office/drawing/2014/main" id="{B376B985-E116-40C4-A3B8-FAC39E025D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0166" y="1048358"/>
            <a:ext cx="253130" cy="253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D7F23-2D80-4B33-8FAD-E00F1B6458C1}"/>
              </a:ext>
            </a:extLst>
          </p:cNvPr>
          <p:cNvSpPr txBox="1"/>
          <p:nvPr/>
        </p:nvSpPr>
        <p:spPr>
          <a:xfrm>
            <a:off x="2711456" y="1196773"/>
            <a:ext cx="148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BA02D-772C-4925-9B6A-22F5ABB04E97}"/>
              </a:ext>
            </a:extLst>
          </p:cNvPr>
          <p:cNvSpPr txBox="1"/>
          <p:nvPr/>
        </p:nvSpPr>
        <p:spPr>
          <a:xfrm>
            <a:off x="11563350" y="237002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BC8B44E-2528-415C-82EA-6DDFE7CDBCB9}"/>
              </a:ext>
            </a:extLst>
          </p:cNvPr>
          <p:cNvSpPr/>
          <p:nvPr/>
        </p:nvSpPr>
        <p:spPr>
          <a:xfrm rot="10800000" flipV="1">
            <a:off x="11339451" y="237002"/>
            <a:ext cx="223899" cy="242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6B94639-5F6F-4A26-9EC2-55D3AA022724}"/>
              </a:ext>
            </a:extLst>
          </p:cNvPr>
          <p:cNvGrpSpPr>
            <a:grpSpLocks noChangeAspect="1"/>
          </p:cNvGrpSpPr>
          <p:nvPr/>
        </p:nvGrpSpPr>
        <p:grpSpPr>
          <a:xfrm>
            <a:off x="9266291" y="4680172"/>
            <a:ext cx="608975" cy="457200"/>
            <a:chOff x="5728458" y="3674871"/>
            <a:chExt cx="2467779" cy="1852735"/>
          </a:xfrm>
        </p:grpSpPr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C3792D94-0AEA-430A-A724-AF2F9AB54143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EDC75A8-0108-4E8E-BA9A-459306202BDC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62557C5-D6DB-4BDA-9183-665686CE194C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2" descr="See the source image">
              <a:extLst>
                <a:ext uri="{FF2B5EF4-FFF2-40B4-BE49-F238E27FC236}">
                  <a16:creationId xmlns:a16="http://schemas.microsoft.com/office/drawing/2014/main" id="{ACDFDD08-1FCF-48A7-8110-A945A00CA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5407">
              <a:off x="5992470" y="3728826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See the source image">
              <a:extLst>
                <a:ext uri="{FF2B5EF4-FFF2-40B4-BE49-F238E27FC236}">
                  <a16:creationId xmlns:a16="http://schemas.microsoft.com/office/drawing/2014/main" id="{CC39C28A-6E65-4272-90D6-E1060BB02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356580" y="3869947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See the source image">
              <a:extLst>
                <a:ext uri="{FF2B5EF4-FFF2-40B4-BE49-F238E27FC236}">
                  <a16:creationId xmlns:a16="http://schemas.microsoft.com/office/drawing/2014/main" id="{FFDD9AA4-E78C-4EC8-9BB8-9E841C710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951492" y="3821289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See the source image">
              <a:extLst>
                <a:ext uri="{FF2B5EF4-FFF2-40B4-BE49-F238E27FC236}">
                  <a16:creationId xmlns:a16="http://schemas.microsoft.com/office/drawing/2014/main" id="{5C41E3E9-8911-4E71-A022-4A7DC014F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7571144" y="3674871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218F575-B189-4AFB-BE12-0646FABCAC84}"/>
              </a:ext>
            </a:extLst>
          </p:cNvPr>
          <p:cNvGrpSpPr>
            <a:grpSpLocks noChangeAspect="1"/>
          </p:cNvGrpSpPr>
          <p:nvPr/>
        </p:nvGrpSpPr>
        <p:grpSpPr>
          <a:xfrm>
            <a:off x="6408792" y="2002927"/>
            <a:ext cx="971943" cy="1600200"/>
            <a:chOff x="784702" y="1196549"/>
            <a:chExt cx="2708965" cy="4360259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0BB72C-2ED7-4318-A8BB-801D9A6B6897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3911237-5CD5-4276-8E6F-E5BBF5732E5E}"/>
                </a:ext>
              </a:extLst>
            </p:cNvPr>
            <p:cNvGrpSpPr/>
            <p:nvPr/>
          </p:nvGrpSpPr>
          <p:grpSpPr>
            <a:xfrm>
              <a:off x="784702" y="1196549"/>
              <a:ext cx="2708965" cy="4360259"/>
              <a:chOff x="812645" y="964967"/>
              <a:chExt cx="2708965" cy="4360259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14ADDE4-2ABA-4D8D-ACEE-69D00563A5F4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9506448-5BF0-4132-93AB-A6AD7728BD03}"/>
                  </a:ext>
                </a:extLst>
              </p:cNvPr>
              <p:cNvGrpSpPr/>
              <p:nvPr/>
            </p:nvGrpSpPr>
            <p:grpSpPr>
              <a:xfrm>
                <a:off x="812645" y="964967"/>
                <a:ext cx="2708965" cy="4360259"/>
                <a:chOff x="832173" y="964967"/>
                <a:chExt cx="2708965" cy="4360259"/>
              </a:xfrm>
            </p:grpSpPr>
            <p:sp>
              <p:nvSpPr>
                <p:cNvPr id="11" name="Cylinder 10">
                  <a:extLst>
                    <a:ext uri="{FF2B5EF4-FFF2-40B4-BE49-F238E27FC236}">
                      <a16:creationId xmlns:a16="http://schemas.microsoft.com/office/drawing/2014/main" id="{D41D78E9-8505-4345-9A9C-2A0031B1034E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777641F-2DF0-4EE6-A128-07EAA3BD620F}"/>
                    </a:ext>
                  </a:extLst>
                </p:cNvPr>
                <p:cNvGrpSpPr/>
                <p:nvPr/>
              </p:nvGrpSpPr>
              <p:grpSpPr>
                <a:xfrm>
                  <a:off x="832173" y="964967"/>
                  <a:ext cx="2708965" cy="4360259"/>
                  <a:chOff x="832173" y="964967"/>
                  <a:chExt cx="2708965" cy="4360259"/>
                </a:xfrm>
              </p:grpSpPr>
              <p:sp>
                <p:nvSpPr>
                  <p:cNvPr id="8" name="Cylinder 7">
                    <a:extLst>
                      <a:ext uri="{FF2B5EF4-FFF2-40B4-BE49-F238E27FC236}">
                        <a16:creationId xmlns:a16="http://schemas.microsoft.com/office/drawing/2014/main" id="{21759A4B-D090-4C24-A49C-E58DDA4413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56C06B87-0C63-40E0-AD1A-097E8288FF7E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3B441F91-4C79-43D5-978D-6CBBD884AA69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CB3229B7-202A-46D1-AB25-074B1A3BD096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CA30E708-F458-4033-A1AF-69FDAA0ABC9D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995A67A6-3F35-4423-BD90-3A6C629EBDBD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026" name="Picture 2" descr="See the source image">
                    <a:extLst>
                      <a:ext uri="{FF2B5EF4-FFF2-40B4-BE49-F238E27FC236}">
                        <a16:creationId xmlns:a16="http://schemas.microsoft.com/office/drawing/2014/main" id="{5A246874-6E3E-401F-BC83-809FD9E6B85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832173" y="2228520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2" descr="See the source image">
                    <a:extLst>
                      <a:ext uri="{FF2B5EF4-FFF2-40B4-BE49-F238E27FC236}">
                        <a16:creationId xmlns:a16="http://schemas.microsoft.com/office/drawing/2014/main" id="{3AA0DB23-3400-49C5-A4E0-BEC923A10B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1370025" y="2165307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2" descr="See the source image">
                    <a:extLst>
                      <a:ext uri="{FF2B5EF4-FFF2-40B4-BE49-F238E27FC236}">
                        <a16:creationId xmlns:a16="http://schemas.microsoft.com/office/drawing/2014/main" id="{BB830B25-16BD-4BEF-91BE-0EF58E43B3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2422111" y="223558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0" name="Picture 2" descr="See the source image">
                    <a:extLst>
                      <a:ext uri="{FF2B5EF4-FFF2-40B4-BE49-F238E27FC236}">
                        <a16:creationId xmlns:a16="http://schemas.microsoft.com/office/drawing/2014/main" id="{FBA037BB-8831-4831-BF1A-D6E2EDD41D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3076649" y="218826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4BF1B843-F6C8-4F5D-AB69-A451D64A63EE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Block Arc 17">
                    <a:extLst>
                      <a:ext uri="{FF2B5EF4-FFF2-40B4-BE49-F238E27FC236}">
                        <a16:creationId xmlns:a16="http://schemas.microsoft.com/office/drawing/2014/main" id="{C16DCEC9-8EE7-40EE-99A5-728BF15359DF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Cube 11">
                    <a:extLst>
                      <a:ext uri="{FF2B5EF4-FFF2-40B4-BE49-F238E27FC236}">
                        <a16:creationId xmlns:a16="http://schemas.microsoft.com/office/drawing/2014/main" id="{4B84FCBE-1CAE-4EAD-9AEB-602994BF0537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028" name="Picture 4" descr="See the source image">
                    <a:extLst>
                      <a:ext uri="{FF2B5EF4-FFF2-40B4-BE49-F238E27FC236}">
                        <a16:creationId xmlns:a16="http://schemas.microsoft.com/office/drawing/2014/main" id="{F96F2271-4239-4DD2-B7B0-962AFD35012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988F086-31FD-4982-9007-7A99A2FBFC6F}"/>
              </a:ext>
            </a:extLst>
          </p:cNvPr>
          <p:cNvGrpSpPr>
            <a:grpSpLocks noChangeAspect="1"/>
          </p:cNvGrpSpPr>
          <p:nvPr/>
        </p:nvGrpSpPr>
        <p:grpSpPr>
          <a:xfrm>
            <a:off x="3897261" y="2002927"/>
            <a:ext cx="971943" cy="1600200"/>
            <a:chOff x="784702" y="1196549"/>
            <a:chExt cx="2708965" cy="4360259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C5BED0C-E065-44AE-AB1B-5B28E033E6B5}"/>
                </a:ext>
              </a:extLst>
            </p:cNvPr>
            <p:cNvCxnSpPr>
              <a:cxnSpLocks/>
              <a:stCxn id="129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FD057D5-1FB7-4F46-9C7F-225796EB87B8}"/>
                </a:ext>
              </a:extLst>
            </p:cNvPr>
            <p:cNvGrpSpPr/>
            <p:nvPr/>
          </p:nvGrpSpPr>
          <p:grpSpPr>
            <a:xfrm>
              <a:off x="784702" y="1196549"/>
              <a:ext cx="2708965" cy="4360259"/>
              <a:chOff x="812645" y="964967"/>
              <a:chExt cx="2708965" cy="4360259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F3E5AE4-86F8-41F6-BDA7-B76CCF168DAE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9A0DF-9528-40A6-B8A8-FC8F746900A2}"/>
                  </a:ext>
                </a:extLst>
              </p:cNvPr>
              <p:cNvGrpSpPr/>
              <p:nvPr/>
            </p:nvGrpSpPr>
            <p:grpSpPr>
              <a:xfrm>
                <a:off x="812645" y="964967"/>
                <a:ext cx="2708965" cy="4360259"/>
                <a:chOff x="832173" y="964967"/>
                <a:chExt cx="2708965" cy="4360259"/>
              </a:xfrm>
            </p:grpSpPr>
            <p:sp>
              <p:nvSpPr>
                <p:cNvPr id="127" name="Cylinder 126">
                  <a:extLst>
                    <a:ext uri="{FF2B5EF4-FFF2-40B4-BE49-F238E27FC236}">
                      <a16:creationId xmlns:a16="http://schemas.microsoft.com/office/drawing/2014/main" id="{D822A90B-D8BB-4027-8BB3-2A3EF4230D78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A7A0AF1D-26F0-44DF-9A63-96F3C03365D7}"/>
                    </a:ext>
                  </a:extLst>
                </p:cNvPr>
                <p:cNvGrpSpPr/>
                <p:nvPr/>
              </p:nvGrpSpPr>
              <p:grpSpPr>
                <a:xfrm>
                  <a:off x="832173" y="964967"/>
                  <a:ext cx="2708965" cy="4360259"/>
                  <a:chOff x="832173" y="964967"/>
                  <a:chExt cx="2708965" cy="4360259"/>
                </a:xfrm>
              </p:grpSpPr>
              <p:sp>
                <p:nvSpPr>
                  <p:cNvPr id="129" name="Cylinder 128">
                    <a:extLst>
                      <a:ext uri="{FF2B5EF4-FFF2-40B4-BE49-F238E27FC236}">
                        <a16:creationId xmlns:a16="http://schemas.microsoft.com/office/drawing/2014/main" id="{907F82E1-F6D4-4F67-81F3-C518112065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8F29403D-2280-4E13-A8E6-F1F3A0C4D048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CAB98360-7662-4D45-BC66-2A7E620038C6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60A75D86-F117-4811-BD13-FA1B2B913197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C796491A-1CB6-42BA-9888-3F486C35846C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DB2305C8-7CB2-4681-B985-8FAB53A55F78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35" name="Picture 2" descr="See the source image">
                    <a:extLst>
                      <a:ext uri="{FF2B5EF4-FFF2-40B4-BE49-F238E27FC236}">
                        <a16:creationId xmlns:a16="http://schemas.microsoft.com/office/drawing/2014/main" id="{6D765BD2-C797-4F23-A69A-B4BDBDDD431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832173" y="2228520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" name="Picture 2" descr="See the source image">
                    <a:extLst>
                      <a:ext uri="{FF2B5EF4-FFF2-40B4-BE49-F238E27FC236}">
                        <a16:creationId xmlns:a16="http://schemas.microsoft.com/office/drawing/2014/main" id="{21444685-8EC5-43F9-817E-893CF85840D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1370025" y="2165307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7" name="Picture 2" descr="See the source image">
                    <a:extLst>
                      <a:ext uri="{FF2B5EF4-FFF2-40B4-BE49-F238E27FC236}">
                        <a16:creationId xmlns:a16="http://schemas.microsoft.com/office/drawing/2014/main" id="{6A146C94-8DC7-44F8-99FB-9A47959887F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2422111" y="223558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" name="Picture 2" descr="See the source image">
                    <a:extLst>
                      <a:ext uri="{FF2B5EF4-FFF2-40B4-BE49-F238E27FC236}">
                        <a16:creationId xmlns:a16="http://schemas.microsoft.com/office/drawing/2014/main" id="{58215AD7-4D0A-46A3-AE7C-CDFC44305EA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3076649" y="218826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45FD62AD-1AAC-4F73-B366-CD588CEE048A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Block Arc 139">
                    <a:extLst>
                      <a:ext uri="{FF2B5EF4-FFF2-40B4-BE49-F238E27FC236}">
                        <a16:creationId xmlns:a16="http://schemas.microsoft.com/office/drawing/2014/main" id="{F6631140-A353-49BE-A4CF-057561229946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Cube 140">
                    <a:extLst>
                      <a:ext uri="{FF2B5EF4-FFF2-40B4-BE49-F238E27FC236}">
                        <a16:creationId xmlns:a16="http://schemas.microsoft.com/office/drawing/2014/main" id="{017623FB-EE80-4C38-8ABF-A85945EB2A43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42" name="Picture 4" descr="See the source image">
                    <a:extLst>
                      <a:ext uri="{FF2B5EF4-FFF2-40B4-BE49-F238E27FC236}">
                        <a16:creationId xmlns:a16="http://schemas.microsoft.com/office/drawing/2014/main" id="{44AA829C-BB4A-4171-B576-E3CC59155E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4912C66-58D5-4A56-BB06-F0C63DFE7BFF}"/>
              </a:ext>
            </a:extLst>
          </p:cNvPr>
          <p:cNvGrpSpPr>
            <a:grpSpLocks noChangeAspect="1"/>
          </p:cNvGrpSpPr>
          <p:nvPr/>
        </p:nvGrpSpPr>
        <p:grpSpPr>
          <a:xfrm>
            <a:off x="5100868" y="2002927"/>
            <a:ext cx="941575" cy="1600200"/>
            <a:chOff x="846317" y="1196549"/>
            <a:chExt cx="2624328" cy="4360259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E6AEC82-F6F3-472A-9BB2-610E323D4D72}"/>
                </a:ext>
              </a:extLst>
            </p:cNvPr>
            <p:cNvCxnSpPr>
              <a:cxnSpLocks/>
              <a:stCxn id="150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CB91DF7-9A6A-452F-8B85-13EB63F9DD8B}"/>
                </a:ext>
              </a:extLst>
            </p:cNvPr>
            <p:cNvGrpSpPr/>
            <p:nvPr/>
          </p:nvGrpSpPr>
          <p:grpSpPr>
            <a:xfrm>
              <a:off x="846317" y="1196549"/>
              <a:ext cx="2624328" cy="4360259"/>
              <a:chOff x="874260" y="964967"/>
              <a:chExt cx="2624328" cy="4360259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B178206-3B1B-49A2-A006-FA6B2C787C2E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8314D52-4E4E-410C-B421-622756EA2561}"/>
                  </a:ext>
                </a:extLst>
              </p:cNvPr>
              <p:cNvGrpSpPr/>
              <p:nvPr/>
            </p:nvGrpSpPr>
            <p:grpSpPr>
              <a:xfrm>
                <a:off x="874260" y="964967"/>
                <a:ext cx="2624328" cy="4360259"/>
                <a:chOff x="893788" y="964967"/>
                <a:chExt cx="2624328" cy="4360259"/>
              </a:xfrm>
            </p:grpSpPr>
            <p:sp>
              <p:nvSpPr>
                <p:cNvPr id="148" name="Cylinder 147">
                  <a:extLst>
                    <a:ext uri="{FF2B5EF4-FFF2-40B4-BE49-F238E27FC236}">
                      <a16:creationId xmlns:a16="http://schemas.microsoft.com/office/drawing/2014/main" id="{1367C932-E24B-4AA5-837D-74D555FECC5E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FB8D04A4-31AC-41C2-8EA4-6C5898D9024B}"/>
                    </a:ext>
                  </a:extLst>
                </p:cNvPr>
                <p:cNvGrpSpPr/>
                <p:nvPr/>
              </p:nvGrpSpPr>
              <p:grpSpPr>
                <a:xfrm>
                  <a:off x="893788" y="964967"/>
                  <a:ext cx="2624328" cy="4360259"/>
                  <a:chOff x="893788" y="964967"/>
                  <a:chExt cx="2624328" cy="4360259"/>
                </a:xfrm>
              </p:grpSpPr>
              <p:sp>
                <p:nvSpPr>
                  <p:cNvPr id="150" name="Cylinder 149">
                    <a:extLst>
                      <a:ext uri="{FF2B5EF4-FFF2-40B4-BE49-F238E27FC236}">
                        <a16:creationId xmlns:a16="http://schemas.microsoft.com/office/drawing/2014/main" id="{00E2E377-BB3F-4D05-8FB5-3AE0815C63A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453C5919-3C51-4AE7-96C8-32379E285CEB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51C2171C-DE95-4491-BC01-A5308D6C62A3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8D21379C-B897-4B53-A379-A3A9C01CC427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310E68E6-BFDB-4F12-A492-ACCCDE6D70F1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212BAF4E-93C6-4544-86B8-E2577654D41C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37B4B588-DBE8-4998-A8E9-6AAA4D90D59E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Block Arc 160">
                    <a:extLst>
                      <a:ext uri="{FF2B5EF4-FFF2-40B4-BE49-F238E27FC236}">
                        <a16:creationId xmlns:a16="http://schemas.microsoft.com/office/drawing/2014/main" id="{E4E46BC8-29F5-4969-BAF9-F1AAD6E8DD08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2" name="Cube 161">
                    <a:extLst>
                      <a:ext uri="{FF2B5EF4-FFF2-40B4-BE49-F238E27FC236}">
                        <a16:creationId xmlns:a16="http://schemas.microsoft.com/office/drawing/2014/main" id="{C67E8FF8-965C-4736-A102-11A994D524CB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63" name="Picture 4" descr="See the source image">
                    <a:extLst>
                      <a:ext uri="{FF2B5EF4-FFF2-40B4-BE49-F238E27FC236}">
                        <a16:creationId xmlns:a16="http://schemas.microsoft.com/office/drawing/2014/main" id="{7361DA37-7C7A-4B91-9AA4-34DEDC3D724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FA8D44-3336-4521-87D7-9E8220597A33}"/>
              </a:ext>
            </a:extLst>
          </p:cNvPr>
          <p:cNvGrpSpPr>
            <a:grpSpLocks noChangeAspect="1"/>
          </p:cNvGrpSpPr>
          <p:nvPr/>
        </p:nvGrpSpPr>
        <p:grpSpPr>
          <a:xfrm>
            <a:off x="2750376" y="4680172"/>
            <a:ext cx="608975" cy="457200"/>
            <a:chOff x="5728458" y="3674871"/>
            <a:chExt cx="2467779" cy="1852735"/>
          </a:xfrm>
        </p:grpSpPr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4DFD9CFD-FBA5-4D05-B7D1-ABEE23A5AECC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D396AFD-5252-4E92-B583-0CAD783D7B28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3025E57-7323-4D66-95C1-F3E5CEEC930F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8" name="Picture 2" descr="See the source image">
              <a:extLst>
                <a:ext uri="{FF2B5EF4-FFF2-40B4-BE49-F238E27FC236}">
                  <a16:creationId xmlns:a16="http://schemas.microsoft.com/office/drawing/2014/main" id="{8A299D6D-4712-4290-A8CB-67A2CCBCC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5407">
              <a:off x="5992470" y="3728826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See the source image">
              <a:extLst>
                <a:ext uri="{FF2B5EF4-FFF2-40B4-BE49-F238E27FC236}">
                  <a16:creationId xmlns:a16="http://schemas.microsoft.com/office/drawing/2014/main" id="{669738C9-2795-455A-B6C8-F4B0ADFDF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356580" y="3869947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" descr="See the source image">
              <a:extLst>
                <a:ext uri="{FF2B5EF4-FFF2-40B4-BE49-F238E27FC236}">
                  <a16:creationId xmlns:a16="http://schemas.microsoft.com/office/drawing/2014/main" id="{0B338B73-ACE7-46BB-9C2D-16F63336A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951492" y="3821289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See the source image">
              <a:extLst>
                <a:ext uri="{FF2B5EF4-FFF2-40B4-BE49-F238E27FC236}">
                  <a16:creationId xmlns:a16="http://schemas.microsoft.com/office/drawing/2014/main" id="{ACC2EEFD-82BB-4B83-AA1A-1BB6E1D86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7571144" y="3674871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7FF248B-1A75-41AE-A773-D2EFB9A56784}"/>
              </a:ext>
            </a:extLst>
          </p:cNvPr>
          <p:cNvGrpSpPr>
            <a:grpSpLocks noChangeAspect="1"/>
          </p:cNvGrpSpPr>
          <p:nvPr/>
        </p:nvGrpSpPr>
        <p:grpSpPr>
          <a:xfrm>
            <a:off x="3978377" y="4771612"/>
            <a:ext cx="593698" cy="365760"/>
            <a:chOff x="5728458" y="4007278"/>
            <a:chExt cx="2467779" cy="1520328"/>
          </a:xfrm>
        </p:grpSpPr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D1BEA70A-92C2-43EC-9F98-3EE342342815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7B63D21-4AAE-44DF-ADBF-C838E52C64CC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09FFECE-F888-450B-8FA1-C5FFDF9C1800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A722CC3-39B8-4E7A-9073-8401A5D1690C}"/>
              </a:ext>
            </a:extLst>
          </p:cNvPr>
          <p:cNvGrpSpPr>
            <a:grpSpLocks noChangeAspect="1"/>
          </p:cNvGrpSpPr>
          <p:nvPr/>
        </p:nvGrpSpPr>
        <p:grpSpPr>
          <a:xfrm>
            <a:off x="442166" y="2002927"/>
            <a:ext cx="971943" cy="1600200"/>
            <a:chOff x="784702" y="1196549"/>
            <a:chExt cx="2708965" cy="4360259"/>
          </a:xfrm>
        </p:grpSpPr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5E84CE4-4894-4F82-B831-64EC20345940}"/>
                </a:ext>
              </a:extLst>
            </p:cNvPr>
            <p:cNvCxnSpPr>
              <a:cxnSpLocks/>
              <a:stCxn id="247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F58B129-630D-44D1-8898-593C565C36F3}"/>
                </a:ext>
              </a:extLst>
            </p:cNvPr>
            <p:cNvGrpSpPr/>
            <p:nvPr/>
          </p:nvGrpSpPr>
          <p:grpSpPr>
            <a:xfrm>
              <a:off x="784702" y="1196549"/>
              <a:ext cx="2708965" cy="4360259"/>
              <a:chOff x="812645" y="964967"/>
              <a:chExt cx="2708965" cy="4360259"/>
            </a:xfrm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5119EEEE-74C9-4F2A-BF4C-DB421A393B0E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0E655B15-CFE3-4660-8348-16C47342EB91}"/>
                  </a:ext>
                </a:extLst>
              </p:cNvPr>
              <p:cNvGrpSpPr/>
              <p:nvPr/>
            </p:nvGrpSpPr>
            <p:grpSpPr>
              <a:xfrm>
                <a:off x="812645" y="964967"/>
                <a:ext cx="2708965" cy="4360259"/>
                <a:chOff x="832173" y="964967"/>
                <a:chExt cx="2708965" cy="4360259"/>
              </a:xfrm>
            </p:grpSpPr>
            <p:sp>
              <p:nvSpPr>
                <p:cNvPr id="245" name="Cylinder 244">
                  <a:extLst>
                    <a:ext uri="{FF2B5EF4-FFF2-40B4-BE49-F238E27FC236}">
                      <a16:creationId xmlns:a16="http://schemas.microsoft.com/office/drawing/2014/main" id="{877E7618-A34F-48D7-B498-CA1F582F3600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106B9269-9097-4440-8E54-BCAAD158F268}"/>
                    </a:ext>
                  </a:extLst>
                </p:cNvPr>
                <p:cNvGrpSpPr/>
                <p:nvPr/>
              </p:nvGrpSpPr>
              <p:grpSpPr>
                <a:xfrm>
                  <a:off x="832173" y="964967"/>
                  <a:ext cx="2708965" cy="4360259"/>
                  <a:chOff x="832173" y="964967"/>
                  <a:chExt cx="2708965" cy="4360259"/>
                </a:xfrm>
              </p:grpSpPr>
              <p:sp>
                <p:nvSpPr>
                  <p:cNvPr id="247" name="Cylinder 246">
                    <a:extLst>
                      <a:ext uri="{FF2B5EF4-FFF2-40B4-BE49-F238E27FC236}">
                        <a16:creationId xmlns:a16="http://schemas.microsoft.com/office/drawing/2014/main" id="{A2387B67-FF3E-4248-AA12-69B82DD51FD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795C3866-9208-4263-9CD0-310A9B2684FB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0C34D9FE-878E-4EFD-A5ED-113D9EFC3DBC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273DFCD7-64FF-4F47-B2E1-390EE9A826E2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E98ABF04-5C39-425C-9D91-2D6D849A3FA8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09DD986A-E612-44B8-BABB-D019741639D1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53" name="Picture 2" descr="See the source image">
                    <a:extLst>
                      <a:ext uri="{FF2B5EF4-FFF2-40B4-BE49-F238E27FC236}">
                        <a16:creationId xmlns:a16="http://schemas.microsoft.com/office/drawing/2014/main" id="{00FB5C23-B5F3-4596-9A95-32DE84C831E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832173" y="2228520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4" name="Picture 2" descr="See the source image">
                    <a:extLst>
                      <a:ext uri="{FF2B5EF4-FFF2-40B4-BE49-F238E27FC236}">
                        <a16:creationId xmlns:a16="http://schemas.microsoft.com/office/drawing/2014/main" id="{70A67DD2-A1BF-4368-A0B6-B263FCF755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1370025" y="2165307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5" name="Picture 2" descr="See the source image">
                    <a:extLst>
                      <a:ext uri="{FF2B5EF4-FFF2-40B4-BE49-F238E27FC236}">
                        <a16:creationId xmlns:a16="http://schemas.microsoft.com/office/drawing/2014/main" id="{98205338-7179-4C84-83B6-ECE0FA33979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2422111" y="223558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6" name="Picture 2" descr="See the source image">
                    <a:extLst>
                      <a:ext uri="{FF2B5EF4-FFF2-40B4-BE49-F238E27FC236}">
                        <a16:creationId xmlns:a16="http://schemas.microsoft.com/office/drawing/2014/main" id="{DC39B8C6-F2C2-418C-A75D-2CE97A7A70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3076649" y="218826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E12A4DD0-151E-4C78-AD32-1FBCE3B1EDB8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Block Arc 257">
                    <a:extLst>
                      <a:ext uri="{FF2B5EF4-FFF2-40B4-BE49-F238E27FC236}">
                        <a16:creationId xmlns:a16="http://schemas.microsoft.com/office/drawing/2014/main" id="{C85B0746-C72D-46CC-BA02-8E838FF96744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9" name="Cube 258">
                    <a:extLst>
                      <a:ext uri="{FF2B5EF4-FFF2-40B4-BE49-F238E27FC236}">
                        <a16:creationId xmlns:a16="http://schemas.microsoft.com/office/drawing/2014/main" id="{D9DCDEBF-3D92-4F99-A667-0CFC378B8D9E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60" name="Picture 4" descr="See the source image">
                    <a:extLst>
                      <a:ext uri="{FF2B5EF4-FFF2-40B4-BE49-F238E27FC236}">
                        <a16:creationId xmlns:a16="http://schemas.microsoft.com/office/drawing/2014/main" id="{05602612-9E2A-4EAC-9F1F-F41B03EFD2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C49BAF7-8C5E-46ED-9A51-D9C6A6AE7F74}"/>
              </a:ext>
            </a:extLst>
          </p:cNvPr>
          <p:cNvGrpSpPr>
            <a:grpSpLocks noChangeAspect="1"/>
          </p:cNvGrpSpPr>
          <p:nvPr/>
        </p:nvGrpSpPr>
        <p:grpSpPr>
          <a:xfrm>
            <a:off x="1596912" y="2002927"/>
            <a:ext cx="971943" cy="1600200"/>
            <a:chOff x="784702" y="1196549"/>
            <a:chExt cx="2708965" cy="4360259"/>
          </a:xfrm>
        </p:grpSpPr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C08A6CE-7527-47D0-AA69-734E58D8CEC3}"/>
                </a:ext>
              </a:extLst>
            </p:cNvPr>
            <p:cNvCxnSpPr>
              <a:cxnSpLocks/>
              <a:stCxn id="268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30202C9C-D655-4A96-B22D-CB0F5E00B297}"/>
                </a:ext>
              </a:extLst>
            </p:cNvPr>
            <p:cNvGrpSpPr/>
            <p:nvPr/>
          </p:nvGrpSpPr>
          <p:grpSpPr>
            <a:xfrm>
              <a:off x="784702" y="1196549"/>
              <a:ext cx="2708965" cy="4360259"/>
              <a:chOff x="812645" y="964967"/>
              <a:chExt cx="2708965" cy="4360259"/>
            </a:xfrm>
          </p:grpSpPr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A74C3F50-748E-4206-A4CE-09E632BE0AC4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BDFB6706-7B74-4223-BEDD-57E1624274AA}"/>
                  </a:ext>
                </a:extLst>
              </p:cNvPr>
              <p:cNvGrpSpPr/>
              <p:nvPr/>
            </p:nvGrpSpPr>
            <p:grpSpPr>
              <a:xfrm>
                <a:off x="812645" y="964967"/>
                <a:ext cx="2708965" cy="4360259"/>
                <a:chOff x="832173" y="964967"/>
                <a:chExt cx="2708965" cy="4360259"/>
              </a:xfrm>
            </p:grpSpPr>
            <p:sp>
              <p:nvSpPr>
                <p:cNvPr id="266" name="Cylinder 265">
                  <a:extLst>
                    <a:ext uri="{FF2B5EF4-FFF2-40B4-BE49-F238E27FC236}">
                      <a16:creationId xmlns:a16="http://schemas.microsoft.com/office/drawing/2014/main" id="{D61F246C-BCAF-4852-96B2-A476B719B44B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5AAE0743-4776-4E1B-B26E-356AF9FF2048}"/>
                    </a:ext>
                  </a:extLst>
                </p:cNvPr>
                <p:cNvGrpSpPr/>
                <p:nvPr/>
              </p:nvGrpSpPr>
              <p:grpSpPr>
                <a:xfrm>
                  <a:off x="832173" y="964967"/>
                  <a:ext cx="2708965" cy="4360259"/>
                  <a:chOff x="832173" y="964967"/>
                  <a:chExt cx="2708965" cy="4360259"/>
                </a:xfrm>
              </p:grpSpPr>
              <p:sp>
                <p:nvSpPr>
                  <p:cNvPr id="268" name="Cylinder 267">
                    <a:extLst>
                      <a:ext uri="{FF2B5EF4-FFF2-40B4-BE49-F238E27FC236}">
                        <a16:creationId xmlns:a16="http://schemas.microsoft.com/office/drawing/2014/main" id="{728AE245-8E1A-466D-B5A3-3E5A43D57D3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B7C791CB-CF97-4FAE-911A-5F3A423A724B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FE033CCA-03FF-4221-AD39-77A7A47EB9DC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B711CF15-9D6B-43EC-BE0E-8C88DAAB9D2D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E126CD8E-9F6E-4460-8556-90C7F6C68259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35A43F89-3CCA-4C68-ABC2-A8C9D754FE2F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274" name="Picture 2" descr="See the source image">
                    <a:extLst>
                      <a:ext uri="{FF2B5EF4-FFF2-40B4-BE49-F238E27FC236}">
                        <a16:creationId xmlns:a16="http://schemas.microsoft.com/office/drawing/2014/main" id="{5953136B-A293-48A2-AE1F-2AE7944D18F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832173" y="2228520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5" name="Picture 2" descr="See the source image">
                    <a:extLst>
                      <a:ext uri="{FF2B5EF4-FFF2-40B4-BE49-F238E27FC236}">
                        <a16:creationId xmlns:a16="http://schemas.microsoft.com/office/drawing/2014/main" id="{06482C1A-5994-4CC1-A1AC-6076CEEB807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1370025" y="2165307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6" name="Picture 2" descr="See the source image">
                    <a:extLst>
                      <a:ext uri="{FF2B5EF4-FFF2-40B4-BE49-F238E27FC236}">
                        <a16:creationId xmlns:a16="http://schemas.microsoft.com/office/drawing/2014/main" id="{EC540939-2E7F-4566-8808-CC0636A4B7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2422111" y="223558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7" name="Picture 2" descr="See the source image">
                    <a:extLst>
                      <a:ext uri="{FF2B5EF4-FFF2-40B4-BE49-F238E27FC236}">
                        <a16:creationId xmlns:a16="http://schemas.microsoft.com/office/drawing/2014/main" id="{DF84E102-2EFB-4D34-B109-5280D3E3849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3076649" y="218826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58F64389-CDC3-46D5-8A1E-C7F1E6CAA230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Block Arc 278">
                    <a:extLst>
                      <a:ext uri="{FF2B5EF4-FFF2-40B4-BE49-F238E27FC236}">
                        <a16:creationId xmlns:a16="http://schemas.microsoft.com/office/drawing/2014/main" id="{F0600AC9-863C-43FE-844D-53C67277805C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0" name="Cube 279">
                    <a:extLst>
                      <a:ext uri="{FF2B5EF4-FFF2-40B4-BE49-F238E27FC236}">
                        <a16:creationId xmlns:a16="http://schemas.microsoft.com/office/drawing/2014/main" id="{09A3C26F-D0C5-425E-A5E0-6C3D21AD22DF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81" name="Picture 4" descr="See the source image">
                    <a:extLst>
                      <a:ext uri="{FF2B5EF4-FFF2-40B4-BE49-F238E27FC236}">
                        <a16:creationId xmlns:a16="http://schemas.microsoft.com/office/drawing/2014/main" id="{DD0C939A-694A-48F6-8791-EADD827329E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9B0AF38-607B-464F-B1B0-84704F11AE07}"/>
              </a:ext>
            </a:extLst>
          </p:cNvPr>
          <p:cNvGrpSpPr>
            <a:grpSpLocks noChangeAspect="1"/>
          </p:cNvGrpSpPr>
          <p:nvPr/>
        </p:nvGrpSpPr>
        <p:grpSpPr>
          <a:xfrm>
            <a:off x="2765514" y="2002927"/>
            <a:ext cx="941575" cy="1600200"/>
            <a:chOff x="846317" y="1196549"/>
            <a:chExt cx="2624328" cy="4360259"/>
          </a:xfrm>
        </p:grpSpPr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E5F13F4-689D-494A-BD1E-1C1997941FB2}"/>
                </a:ext>
              </a:extLst>
            </p:cNvPr>
            <p:cNvCxnSpPr>
              <a:cxnSpLocks/>
              <a:stCxn id="289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E1186E1C-BC38-48AD-9245-5765A4B9656F}"/>
                </a:ext>
              </a:extLst>
            </p:cNvPr>
            <p:cNvGrpSpPr/>
            <p:nvPr/>
          </p:nvGrpSpPr>
          <p:grpSpPr>
            <a:xfrm>
              <a:off x="846317" y="1196549"/>
              <a:ext cx="2624328" cy="4360259"/>
              <a:chOff x="874260" y="964967"/>
              <a:chExt cx="2624328" cy="4360259"/>
            </a:xfrm>
          </p:grpSpPr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DE98F2D-1DD6-4625-997D-E8873A379356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C93C0DF-AF2F-44CD-8456-70FFF74640DC}"/>
                  </a:ext>
                </a:extLst>
              </p:cNvPr>
              <p:cNvGrpSpPr/>
              <p:nvPr/>
            </p:nvGrpSpPr>
            <p:grpSpPr>
              <a:xfrm>
                <a:off x="874260" y="964967"/>
                <a:ext cx="2624328" cy="4360259"/>
                <a:chOff x="893788" y="964967"/>
                <a:chExt cx="2624328" cy="4360259"/>
              </a:xfrm>
            </p:grpSpPr>
            <p:sp>
              <p:nvSpPr>
                <p:cNvPr id="287" name="Cylinder 286">
                  <a:extLst>
                    <a:ext uri="{FF2B5EF4-FFF2-40B4-BE49-F238E27FC236}">
                      <a16:creationId xmlns:a16="http://schemas.microsoft.com/office/drawing/2014/main" id="{93FD99CE-C37F-4490-B0C1-F3C92D1187B4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8DB183A4-9E5F-4BDF-A220-0468D1D7A8D6}"/>
                    </a:ext>
                  </a:extLst>
                </p:cNvPr>
                <p:cNvGrpSpPr/>
                <p:nvPr/>
              </p:nvGrpSpPr>
              <p:grpSpPr>
                <a:xfrm>
                  <a:off x="893788" y="964967"/>
                  <a:ext cx="2624328" cy="4360259"/>
                  <a:chOff x="893788" y="964967"/>
                  <a:chExt cx="2624328" cy="4360259"/>
                </a:xfrm>
              </p:grpSpPr>
              <p:sp>
                <p:nvSpPr>
                  <p:cNvPr id="289" name="Cylinder 288">
                    <a:extLst>
                      <a:ext uri="{FF2B5EF4-FFF2-40B4-BE49-F238E27FC236}">
                        <a16:creationId xmlns:a16="http://schemas.microsoft.com/office/drawing/2014/main" id="{37222BE4-1925-45EE-BE9E-3C4D85AEF3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67D42356-690E-42FD-A209-069A0CBE3375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08605BCE-8CDB-4E1D-922C-7B19230DB508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0BDD7AC8-5B1B-4F0F-9C5F-90612E77DC86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4299EB0E-8336-486A-9F2A-B27D7461B8C3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0D0CDD0C-B87A-43B4-BAC7-57626393E8BA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DBF95D39-05D2-463E-BCFD-CC0732C103B1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Block Arc 295">
                    <a:extLst>
                      <a:ext uri="{FF2B5EF4-FFF2-40B4-BE49-F238E27FC236}">
                        <a16:creationId xmlns:a16="http://schemas.microsoft.com/office/drawing/2014/main" id="{36B7D26F-BD1F-419F-A19B-57B9937F6F57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7" name="Cube 296">
                    <a:extLst>
                      <a:ext uri="{FF2B5EF4-FFF2-40B4-BE49-F238E27FC236}">
                        <a16:creationId xmlns:a16="http://schemas.microsoft.com/office/drawing/2014/main" id="{AC96B94C-FC7F-4B0E-95E2-72612EFE521D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98" name="Picture 4" descr="See the source image">
                    <a:extLst>
                      <a:ext uri="{FF2B5EF4-FFF2-40B4-BE49-F238E27FC236}">
                        <a16:creationId xmlns:a16="http://schemas.microsoft.com/office/drawing/2014/main" id="{2C12A7BE-0294-45A3-89D1-3A2AE23EE9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51BB9E2-9DF2-472E-B510-A64CA711541A}"/>
              </a:ext>
            </a:extLst>
          </p:cNvPr>
          <p:cNvGrpSpPr>
            <a:grpSpLocks noChangeAspect="1"/>
          </p:cNvGrpSpPr>
          <p:nvPr/>
        </p:nvGrpSpPr>
        <p:grpSpPr>
          <a:xfrm>
            <a:off x="10428949" y="2002927"/>
            <a:ext cx="971943" cy="1600200"/>
            <a:chOff x="784702" y="1196549"/>
            <a:chExt cx="2708965" cy="4360259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BB69494-7E78-474F-91DC-116FC5DD17E3}"/>
                </a:ext>
              </a:extLst>
            </p:cNvPr>
            <p:cNvCxnSpPr>
              <a:cxnSpLocks/>
              <a:stCxn id="306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A161C326-2799-4415-8626-53134983FC6E}"/>
                </a:ext>
              </a:extLst>
            </p:cNvPr>
            <p:cNvGrpSpPr/>
            <p:nvPr/>
          </p:nvGrpSpPr>
          <p:grpSpPr>
            <a:xfrm>
              <a:off x="784702" y="1196549"/>
              <a:ext cx="2708965" cy="4360259"/>
              <a:chOff x="812645" y="964967"/>
              <a:chExt cx="2708965" cy="4360259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3D48AB2A-8072-4152-BA54-9824E27542E5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161DD3C1-079A-477F-A182-C15FB6293BBE}"/>
                  </a:ext>
                </a:extLst>
              </p:cNvPr>
              <p:cNvGrpSpPr/>
              <p:nvPr/>
            </p:nvGrpSpPr>
            <p:grpSpPr>
              <a:xfrm>
                <a:off x="812645" y="964967"/>
                <a:ext cx="2708965" cy="4360259"/>
                <a:chOff x="832173" y="964967"/>
                <a:chExt cx="2708965" cy="4360259"/>
              </a:xfrm>
            </p:grpSpPr>
            <p:sp>
              <p:nvSpPr>
                <p:cNvPr id="304" name="Cylinder 303">
                  <a:extLst>
                    <a:ext uri="{FF2B5EF4-FFF2-40B4-BE49-F238E27FC236}">
                      <a16:creationId xmlns:a16="http://schemas.microsoft.com/office/drawing/2014/main" id="{32E563EA-14D8-49F6-B216-36806A1E5186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12A36827-2E7C-4D57-9C37-E5BBD05DD032}"/>
                    </a:ext>
                  </a:extLst>
                </p:cNvPr>
                <p:cNvGrpSpPr/>
                <p:nvPr/>
              </p:nvGrpSpPr>
              <p:grpSpPr>
                <a:xfrm>
                  <a:off x="832173" y="964967"/>
                  <a:ext cx="2708965" cy="4360259"/>
                  <a:chOff x="832173" y="964967"/>
                  <a:chExt cx="2708965" cy="4360259"/>
                </a:xfrm>
              </p:grpSpPr>
              <p:sp>
                <p:nvSpPr>
                  <p:cNvPr id="306" name="Cylinder 305">
                    <a:extLst>
                      <a:ext uri="{FF2B5EF4-FFF2-40B4-BE49-F238E27FC236}">
                        <a16:creationId xmlns:a16="http://schemas.microsoft.com/office/drawing/2014/main" id="{34EA582E-8EFC-4D18-8A04-C534E152BB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F943CF0-AE87-4B32-AB84-2F1D2B7C262A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5AF9B62-292F-4654-AF4F-31AD7C894745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51823C1D-6EE1-48CF-B25B-3B9432869084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EF82D602-D718-4EC9-B8D1-B7EA1DD575A7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01EFB6E2-2FE9-4D98-814F-EAFB64CCF80F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12" name="Picture 2" descr="See the source image">
                    <a:extLst>
                      <a:ext uri="{FF2B5EF4-FFF2-40B4-BE49-F238E27FC236}">
                        <a16:creationId xmlns:a16="http://schemas.microsoft.com/office/drawing/2014/main" id="{0CD0E9E3-C250-4AFD-BA37-A549569D79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832173" y="2228520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3" name="Picture 2" descr="See the source image">
                    <a:extLst>
                      <a:ext uri="{FF2B5EF4-FFF2-40B4-BE49-F238E27FC236}">
                        <a16:creationId xmlns:a16="http://schemas.microsoft.com/office/drawing/2014/main" id="{5F444C3A-41DF-42B2-AEE3-57A211EF422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1370025" y="2165307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4" name="Picture 2" descr="See the source image">
                    <a:extLst>
                      <a:ext uri="{FF2B5EF4-FFF2-40B4-BE49-F238E27FC236}">
                        <a16:creationId xmlns:a16="http://schemas.microsoft.com/office/drawing/2014/main" id="{A23FBEEE-9DB1-4C12-8F18-EEC103B7C58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2422111" y="223558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5" name="Picture 2" descr="See the source image">
                    <a:extLst>
                      <a:ext uri="{FF2B5EF4-FFF2-40B4-BE49-F238E27FC236}">
                        <a16:creationId xmlns:a16="http://schemas.microsoft.com/office/drawing/2014/main" id="{FDA1D883-1AD5-4A4C-B23A-76A7514D76E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3076649" y="218826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9C601C8B-8C36-4BE0-9B8E-62AE22D78C36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Block Arc 316">
                    <a:extLst>
                      <a:ext uri="{FF2B5EF4-FFF2-40B4-BE49-F238E27FC236}">
                        <a16:creationId xmlns:a16="http://schemas.microsoft.com/office/drawing/2014/main" id="{10FE974E-63E1-4CFB-A4C3-92238A785E63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Cube 317">
                    <a:extLst>
                      <a:ext uri="{FF2B5EF4-FFF2-40B4-BE49-F238E27FC236}">
                        <a16:creationId xmlns:a16="http://schemas.microsoft.com/office/drawing/2014/main" id="{AFBE49FC-1C4F-42C7-BBD2-666321DC0ADF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19" name="Picture 4" descr="See the source image">
                    <a:extLst>
                      <a:ext uri="{FF2B5EF4-FFF2-40B4-BE49-F238E27FC236}">
                        <a16:creationId xmlns:a16="http://schemas.microsoft.com/office/drawing/2014/main" id="{0663DEC6-5BD0-49C4-82A3-3A1E13A2E0B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FA3085D1-0FE3-434B-B500-985E7FB3C8B9}"/>
              </a:ext>
            </a:extLst>
          </p:cNvPr>
          <p:cNvGrpSpPr>
            <a:grpSpLocks noChangeAspect="1"/>
          </p:cNvGrpSpPr>
          <p:nvPr/>
        </p:nvGrpSpPr>
        <p:grpSpPr>
          <a:xfrm>
            <a:off x="7695813" y="2002927"/>
            <a:ext cx="971943" cy="1600200"/>
            <a:chOff x="784702" y="1196549"/>
            <a:chExt cx="2708965" cy="4360259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C530CDD3-CB3F-4819-A22D-DFD280CCF20E}"/>
                </a:ext>
              </a:extLst>
            </p:cNvPr>
            <p:cNvCxnSpPr>
              <a:cxnSpLocks/>
              <a:stCxn id="327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2AEC5226-2305-4470-BF33-6CEFAB64801E}"/>
                </a:ext>
              </a:extLst>
            </p:cNvPr>
            <p:cNvGrpSpPr/>
            <p:nvPr/>
          </p:nvGrpSpPr>
          <p:grpSpPr>
            <a:xfrm>
              <a:off x="784702" y="1196549"/>
              <a:ext cx="2708965" cy="4360259"/>
              <a:chOff x="812645" y="964967"/>
              <a:chExt cx="2708965" cy="4360259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0018F88-AF39-484A-AC6E-1E62936A81E9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AC5DA467-F2B8-4B40-8E97-3DDA8F1F58FF}"/>
                  </a:ext>
                </a:extLst>
              </p:cNvPr>
              <p:cNvGrpSpPr/>
              <p:nvPr/>
            </p:nvGrpSpPr>
            <p:grpSpPr>
              <a:xfrm>
                <a:off x="812645" y="964967"/>
                <a:ext cx="2708965" cy="4360259"/>
                <a:chOff x="832173" y="964967"/>
                <a:chExt cx="2708965" cy="4360259"/>
              </a:xfrm>
            </p:grpSpPr>
            <p:sp>
              <p:nvSpPr>
                <p:cNvPr id="325" name="Cylinder 324">
                  <a:extLst>
                    <a:ext uri="{FF2B5EF4-FFF2-40B4-BE49-F238E27FC236}">
                      <a16:creationId xmlns:a16="http://schemas.microsoft.com/office/drawing/2014/main" id="{0AA8965D-FBDD-4802-8D5C-503C60A71FD1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F260447A-6BB5-4BD4-B328-4EA04C9BDCD7}"/>
                    </a:ext>
                  </a:extLst>
                </p:cNvPr>
                <p:cNvGrpSpPr/>
                <p:nvPr/>
              </p:nvGrpSpPr>
              <p:grpSpPr>
                <a:xfrm>
                  <a:off x="832173" y="964967"/>
                  <a:ext cx="2708965" cy="4360259"/>
                  <a:chOff x="832173" y="964967"/>
                  <a:chExt cx="2708965" cy="4360259"/>
                </a:xfrm>
              </p:grpSpPr>
              <p:sp>
                <p:nvSpPr>
                  <p:cNvPr id="327" name="Cylinder 326">
                    <a:extLst>
                      <a:ext uri="{FF2B5EF4-FFF2-40B4-BE49-F238E27FC236}">
                        <a16:creationId xmlns:a16="http://schemas.microsoft.com/office/drawing/2014/main" id="{B4FE8EC3-5ED9-4427-8CA8-7FAD47EEC7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CC9BF91E-C6D2-4D23-8568-FE264C4D2D9B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A9150BE8-DDA7-450C-8CB5-A1C9A453D4C7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85C15AE-7030-4879-9121-D9B7AA34C19E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2F31B3A7-E839-4DD8-B6FE-AA4C20DB9B75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1FA19776-A355-4F97-84A7-BDFAEC3CC11B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33" name="Picture 2" descr="See the source image">
                    <a:extLst>
                      <a:ext uri="{FF2B5EF4-FFF2-40B4-BE49-F238E27FC236}">
                        <a16:creationId xmlns:a16="http://schemas.microsoft.com/office/drawing/2014/main" id="{FFF57EE5-A88E-437F-AECA-1782E9D415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832173" y="2228520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4" name="Picture 2" descr="See the source image">
                    <a:extLst>
                      <a:ext uri="{FF2B5EF4-FFF2-40B4-BE49-F238E27FC236}">
                        <a16:creationId xmlns:a16="http://schemas.microsoft.com/office/drawing/2014/main" id="{AD48E144-0D65-49EE-BE6F-0AAC35A901D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1370025" y="2165307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5" name="Picture 2" descr="See the source image">
                    <a:extLst>
                      <a:ext uri="{FF2B5EF4-FFF2-40B4-BE49-F238E27FC236}">
                        <a16:creationId xmlns:a16="http://schemas.microsoft.com/office/drawing/2014/main" id="{3D834AFA-D2D3-4F04-BE68-B62EAD96517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2422111" y="223558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36" name="Picture 2" descr="See the source image">
                    <a:extLst>
                      <a:ext uri="{FF2B5EF4-FFF2-40B4-BE49-F238E27FC236}">
                        <a16:creationId xmlns:a16="http://schemas.microsoft.com/office/drawing/2014/main" id="{17C5970E-E5E2-4665-AEEE-C8C683F3338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9673181">
                    <a:off x="3076649" y="2188261"/>
                    <a:ext cx="464489" cy="47048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94D3543E-E032-4B61-988E-57ACD8F61F5D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Block Arc 337">
                    <a:extLst>
                      <a:ext uri="{FF2B5EF4-FFF2-40B4-BE49-F238E27FC236}">
                        <a16:creationId xmlns:a16="http://schemas.microsoft.com/office/drawing/2014/main" id="{9987F6EC-D8CD-4F8B-A048-DF54F18747E7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9" name="Cube 338">
                    <a:extLst>
                      <a:ext uri="{FF2B5EF4-FFF2-40B4-BE49-F238E27FC236}">
                        <a16:creationId xmlns:a16="http://schemas.microsoft.com/office/drawing/2014/main" id="{225F45E2-56A3-480D-964A-9EAE8AD14CC4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40" name="Picture 4" descr="See the source image">
                    <a:extLst>
                      <a:ext uri="{FF2B5EF4-FFF2-40B4-BE49-F238E27FC236}">
                        <a16:creationId xmlns:a16="http://schemas.microsoft.com/office/drawing/2014/main" id="{430F7A79-3AF2-4B53-B498-40E8C94FF94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E40FEEB7-487A-41C9-A75C-1B802C1D6ADB}"/>
              </a:ext>
            </a:extLst>
          </p:cNvPr>
          <p:cNvGrpSpPr>
            <a:grpSpLocks noChangeAspect="1"/>
          </p:cNvGrpSpPr>
          <p:nvPr/>
        </p:nvGrpSpPr>
        <p:grpSpPr>
          <a:xfrm>
            <a:off x="9110074" y="2002927"/>
            <a:ext cx="941575" cy="1600200"/>
            <a:chOff x="846317" y="1196549"/>
            <a:chExt cx="2624328" cy="4360259"/>
          </a:xfrm>
        </p:grpSpPr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9C0A8F3-7A23-4909-9F2F-F7D0074A308B}"/>
                </a:ext>
              </a:extLst>
            </p:cNvPr>
            <p:cNvCxnSpPr>
              <a:cxnSpLocks/>
              <a:stCxn id="348" idx="4"/>
            </p:cNvCxnSpPr>
            <p:nvPr/>
          </p:nvCxnSpPr>
          <p:spPr>
            <a:xfrm flipH="1" flipV="1">
              <a:off x="2155433" y="1730956"/>
              <a:ext cx="3048" cy="346191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D214D9C4-5AEF-4CB0-86D7-F4A4E3625476}"/>
                </a:ext>
              </a:extLst>
            </p:cNvPr>
            <p:cNvGrpSpPr/>
            <p:nvPr/>
          </p:nvGrpSpPr>
          <p:grpSpPr>
            <a:xfrm>
              <a:off x="846317" y="1196549"/>
              <a:ext cx="2624328" cy="4360259"/>
              <a:chOff x="874260" y="964967"/>
              <a:chExt cx="2624328" cy="4360259"/>
            </a:xfrm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6965704B-3310-4EF1-8D6C-7DB0348E92F6}"/>
                  </a:ext>
                </a:extLst>
              </p:cNvPr>
              <p:cNvSpPr/>
              <p:nvPr/>
            </p:nvSpPr>
            <p:spPr>
              <a:xfrm>
                <a:off x="2167128" y="4398264"/>
                <a:ext cx="91440" cy="329184"/>
              </a:xfrm>
              <a:custGeom>
                <a:avLst/>
                <a:gdLst>
                  <a:gd name="connsiteX0" fmla="*/ 91440 w 91440"/>
                  <a:gd name="connsiteY0" fmla="*/ 0 h 329184"/>
                  <a:gd name="connsiteX1" fmla="*/ 82296 w 91440"/>
                  <a:gd name="connsiteY1" fmla="*/ 146304 h 329184"/>
                  <a:gd name="connsiteX2" fmla="*/ 73152 w 91440"/>
                  <a:gd name="connsiteY2" fmla="*/ 173736 h 329184"/>
                  <a:gd name="connsiteX3" fmla="*/ 36576 w 91440"/>
                  <a:gd name="connsiteY3" fmla="*/ 237744 h 329184"/>
                  <a:gd name="connsiteX4" fmla="*/ 9144 w 91440"/>
                  <a:gd name="connsiteY4" fmla="*/ 265176 h 329184"/>
                  <a:gd name="connsiteX5" fmla="*/ 0 w 91440"/>
                  <a:gd name="connsiteY5" fmla="*/ 292608 h 329184"/>
                  <a:gd name="connsiteX6" fmla="*/ 18288 w 91440"/>
                  <a:gd name="connsiteY6" fmla="*/ 329184 h 3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" h="329184">
                    <a:moveTo>
                      <a:pt x="91440" y="0"/>
                    </a:moveTo>
                    <a:cubicBezTo>
                      <a:pt x="88392" y="48768"/>
                      <a:pt x="87411" y="97709"/>
                      <a:pt x="82296" y="146304"/>
                    </a:cubicBezTo>
                    <a:cubicBezTo>
                      <a:pt x="81287" y="155890"/>
                      <a:pt x="76949" y="164877"/>
                      <a:pt x="73152" y="173736"/>
                    </a:cubicBezTo>
                    <a:cubicBezTo>
                      <a:pt x="65261" y="192149"/>
                      <a:pt x="50081" y="221538"/>
                      <a:pt x="36576" y="237744"/>
                    </a:cubicBezTo>
                    <a:cubicBezTo>
                      <a:pt x="28297" y="247678"/>
                      <a:pt x="18288" y="256032"/>
                      <a:pt x="9144" y="265176"/>
                    </a:cubicBezTo>
                    <a:cubicBezTo>
                      <a:pt x="6096" y="274320"/>
                      <a:pt x="0" y="282969"/>
                      <a:pt x="0" y="292608"/>
                    </a:cubicBezTo>
                    <a:cubicBezTo>
                      <a:pt x="0" y="313622"/>
                      <a:pt x="7027" y="317923"/>
                      <a:pt x="18288" y="32918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7B5FD47F-8FAE-48FE-8608-C76A993BFFC2}"/>
                  </a:ext>
                </a:extLst>
              </p:cNvPr>
              <p:cNvGrpSpPr/>
              <p:nvPr/>
            </p:nvGrpSpPr>
            <p:grpSpPr>
              <a:xfrm>
                <a:off x="874260" y="964967"/>
                <a:ext cx="2624328" cy="4360259"/>
                <a:chOff x="893788" y="964967"/>
                <a:chExt cx="2624328" cy="4360259"/>
              </a:xfrm>
            </p:grpSpPr>
            <p:sp>
              <p:nvSpPr>
                <p:cNvPr id="346" name="Cylinder 345">
                  <a:extLst>
                    <a:ext uri="{FF2B5EF4-FFF2-40B4-BE49-F238E27FC236}">
                      <a16:creationId xmlns:a16="http://schemas.microsoft.com/office/drawing/2014/main" id="{93B39554-58E6-4246-B5EF-86F3965ABA3E}"/>
                    </a:ext>
                  </a:extLst>
                </p:cNvPr>
                <p:cNvSpPr/>
                <p:nvPr/>
              </p:nvSpPr>
              <p:spPr>
                <a:xfrm rot="10800000">
                  <a:off x="2155660" y="1845565"/>
                  <a:ext cx="100584" cy="2624328"/>
                </a:xfrm>
                <a:prstGeom prst="ca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4A75AF30-E898-4C5E-899B-4F348A513BCA}"/>
                    </a:ext>
                  </a:extLst>
                </p:cNvPr>
                <p:cNvGrpSpPr/>
                <p:nvPr/>
              </p:nvGrpSpPr>
              <p:grpSpPr>
                <a:xfrm>
                  <a:off x="893788" y="964967"/>
                  <a:ext cx="2624328" cy="4360259"/>
                  <a:chOff x="893788" y="964967"/>
                  <a:chExt cx="2624328" cy="4360259"/>
                </a:xfrm>
              </p:grpSpPr>
              <p:sp>
                <p:nvSpPr>
                  <p:cNvPr id="348" name="Cylinder 347">
                    <a:extLst>
                      <a:ext uri="{FF2B5EF4-FFF2-40B4-BE49-F238E27FC236}">
                        <a16:creationId xmlns:a16="http://schemas.microsoft.com/office/drawing/2014/main" id="{93B463D0-6B6D-4D28-9303-AAC4FDA7759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155660" y="483109"/>
                    <a:ext cx="100584" cy="2624328"/>
                  </a:xfrm>
                  <a:prstGeom prst="ca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CB5DD5D6-1203-41F0-BAEE-A91E9068C698}"/>
                      </a:ext>
                    </a:extLst>
                  </p:cNvPr>
                  <p:cNvSpPr/>
                  <p:nvPr/>
                </p:nvSpPr>
                <p:spPr>
                  <a:xfrm>
                    <a:off x="1663547" y="4384503"/>
                    <a:ext cx="583894" cy="551054"/>
                  </a:xfrm>
                  <a:custGeom>
                    <a:avLst/>
                    <a:gdLst>
                      <a:gd name="connsiteX0" fmla="*/ 0 w 583894"/>
                      <a:gd name="connsiteY0" fmla="*/ 551054 h 551054"/>
                      <a:gd name="connsiteX1" fmla="*/ 11017 w 583894"/>
                      <a:gd name="connsiteY1" fmla="*/ 385801 h 551054"/>
                      <a:gd name="connsiteX2" fmla="*/ 33051 w 583894"/>
                      <a:gd name="connsiteY2" fmla="*/ 352750 h 551054"/>
                      <a:gd name="connsiteX3" fmla="*/ 88135 w 583894"/>
                      <a:gd name="connsiteY3" fmla="*/ 286649 h 551054"/>
                      <a:gd name="connsiteX4" fmla="*/ 121186 w 583894"/>
                      <a:gd name="connsiteY4" fmla="*/ 253598 h 551054"/>
                      <a:gd name="connsiteX5" fmla="*/ 198304 w 583894"/>
                      <a:gd name="connsiteY5" fmla="*/ 209531 h 551054"/>
                      <a:gd name="connsiteX6" fmla="*/ 264405 w 583894"/>
                      <a:gd name="connsiteY6" fmla="*/ 165463 h 551054"/>
                      <a:gd name="connsiteX7" fmla="*/ 297455 w 583894"/>
                      <a:gd name="connsiteY7" fmla="*/ 154446 h 551054"/>
                      <a:gd name="connsiteX8" fmla="*/ 363557 w 583894"/>
                      <a:gd name="connsiteY8" fmla="*/ 99362 h 551054"/>
                      <a:gd name="connsiteX9" fmla="*/ 396607 w 583894"/>
                      <a:gd name="connsiteY9" fmla="*/ 88345 h 551054"/>
                      <a:gd name="connsiteX10" fmla="*/ 429658 w 583894"/>
                      <a:gd name="connsiteY10" fmla="*/ 66311 h 551054"/>
                      <a:gd name="connsiteX11" fmla="*/ 473725 w 583894"/>
                      <a:gd name="connsiteY11" fmla="*/ 44278 h 551054"/>
                      <a:gd name="connsiteX12" fmla="*/ 506776 w 583894"/>
                      <a:gd name="connsiteY12" fmla="*/ 11227 h 551054"/>
                      <a:gd name="connsiteX13" fmla="*/ 583894 w 583894"/>
                      <a:gd name="connsiteY13" fmla="*/ 210 h 55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83894" h="551054">
                        <a:moveTo>
                          <a:pt x="0" y="551054"/>
                        </a:moveTo>
                        <a:cubicBezTo>
                          <a:pt x="3672" y="495970"/>
                          <a:pt x="1941" y="440256"/>
                          <a:pt x="11017" y="385801"/>
                        </a:cubicBezTo>
                        <a:cubicBezTo>
                          <a:pt x="13194" y="372740"/>
                          <a:pt x="26482" y="364246"/>
                          <a:pt x="33051" y="352750"/>
                        </a:cubicBezTo>
                        <a:cubicBezTo>
                          <a:pt x="79165" y="272050"/>
                          <a:pt x="26779" y="337779"/>
                          <a:pt x="88135" y="286649"/>
                        </a:cubicBezTo>
                        <a:cubicBezTo>
                          <a:pt x="100104" y="276675"/>
                          <a:pt x="109217" y="263572"/>
                          <a:pt x="121186" y="253598"/>
                        </a:cubicBezTo>
                        <a:cubicBezTo>
                          <a:pt x="153858" y="226371"/>
                          <a:pt x="159812" y="232626"/>
                          <a:pt x="198304" y="209531"/>
                        </a:cubicBezTo>
                        <a:cubicBezTo>
                          <a:pt x="221012" y="195907"/>
                          <a:pt x="239283" y="173837"/>
                          <a:pt x="264405" y="165463"/>
                        </a:cubicBezTo>
                        <a:cubicBezTo>
                          <a:pt x="275422" y="161791"/>
                          <a:pt x="287068" y="159639"/>
                          <a:pt x="297455" y="154446"/>
                        </a:cubicBezTo>
                        <a:cubicBezTo>
                          <a:pt x="369544" y="118402"/>
                          <a:pt x="290461" y="148093"/>
                          <a:pt x="363557" y="99362"/>
                        </a:cubicBezTo>
                        <a:cubicBezTo>
                          <a:pt x="373219" y="92920"/>
                          <a:pt x="386220" y="93538"/>
                          <a:pt x="396607" y="88345"/>
                        </a:cubicBezTo>
                        <a:cubicBezTo>
                          <a:pt x="408450" y="82423"/>
                          <a:pt x="418162" y="72880"/>
                          <a:pt x="429658" y="66311"/>
                        </a:cubicBezTo>
                        <a:cubicBezTo>
                          <a:pt x="443917" y="58163"/>
                          <a:pt x="459036" y="51622"/>
                          <a:pt x="473725" y="44278"/>
                        </a:cubicBezTo>
                        <a:cubicBezTo>
                          <a:pt x="484742" y="33261"/>
                          <a:pt x="493248" y="18957"/>
                          <a:pt x="506776" y="11227"/>
                        </a:cubicBezTo>
                        <a:cubicBezTo>
                          <a:pt x="530732" y="-2462"/>
                          <a:pt x="558112" y="210"/>
                          <a:pt x="583894" y="210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5CB9F1C8-5E0D-490A-8699-157486B546EB}"/>
                      </a:ext>
                    </a:extLst>
                  </p:cNvPr>
                  <p:cNvSpPr/>
                  <p:nvPr/>
                </p:nvSpPr>
                <p:spPr>
                  <a:xfrm>
                    <a:off x="1063888" y="1861851"/>
                    <a:ext cx="70849" cy="462719"/>
                  </a:xfrm>
                  <a:custGeom>
                    <a:avLst/>
                    <a:gdLst>
                      <a:gd name="connsiteX0" fmla="*/ 70849 w 70849"/>
                      <a:gd name="connsiteY0" fmla="*/ 0 h 462719"/>
                      <a:gd name="connsiteX1" fmla="*/ 59832 w 70849"/>
                      <a:gd name="connsiteY1" fmla="*/ 143219 h 462719"/>
                      <a:gd name="connsiteX2" fmla="*/ 26782 w 70849"/>
                      <a:gd name="connsiteY2" fmla="*/ 253388 h 462719"/>
                      <a:gd name="connsiteX3" fmla="*/ 4748 w 70849"/>
                      <a:gd name="connsiteY3" fmla="*/ 341522 h 462719"/>
                      <a:gd name="connsiteX4" fmla="*/ 26782 w 70849"/>
                      <a:gd name="connsiteY4" fmla="*/ 462708 h 46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849" h="462719">
                        <a:moveTo>
                          <a:pt x="70849" y="0"/>
                        </a:moveTo>
                        <a:cubicBezTo>
                          <a:pt x="67177" y="47740"/>
                          <a:pt x="65426" y="95666"/>
                          <a:pt x="59832" y="143219"/>
                        </a:cubicBezTo>
                        <a:cubicBezTo>
                          <a:pt x="56804" y="168955"/>
                          <a:pt x="32710" y="235605"/>
                          <a:pt x="26782" y="253388"/>
                        </a:cubicBezTo>
                        <a:cubicBezTo>
                          <a:pt x="9843" y="304205"/>
                          <a:pt x="18043" y="275047"/>
                          <a:pt x="4748" y="341522"/>
                        </a:cubicBezTo>
                        <a:cubicBezTo>
                          <a:pt x="16097" y="466365"/>
                          <a:pt x="-24797" y="462708"/>
                          <a:pt x="26782" y="46270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0B193BFD-F15E-4FC0-A0F8-A911BDBC7E66}"/>
                      </a:ext>
                    </a:extLst>
                  </p:cNvPr>
                  <p:cNvSpPr/>
                  <p:nvPr/>
                </p:nvSpPr>
                <p:spPr>
                  <a:xfrm>
                    <a:off x="1569253" y="1846997"/>
                    <a:ext cx="70849" cy="396607"/>
                  </a:xfrm>
                  <a:custGeom>
                    <a:avLst/>
                    <a:gdLst>
                      <a:gd name="connsiteX0" fmla="*/ 55084 w 55084"/>
                      <a:gd name="connsiteY0" fmla="*/ 0 h 396607"/>
                      <a:gd name="connsiteX1" fmla="*/ 22034 w 55084"/>
                      <a:gd name="connsiteY1" fmla="*/ 121186 h 396607"/>
                      <a:gd name="connsiteX2" fmla="*/ 11017 w 55084"/>
                      <a:gd name="connsiteY2" fmla="*/ 154236 h 396607"/>
                      <a:gd name="connsiteX3" fmla="*/ 0 w 55084"/>
                      <a:gd name="connsiteY3" fmla="*/ 187287 h 396607"/>
                      <a:gd name="connsiteX4" fmla="*/ 11017 w 55084"/>
                      <a:gd name="connsiteY4" fmla="*/ 297455 h 396607"/>
                      <a:gd name="connsiteX5" fmla="*/ 33051 w 55084"/>
                      <a:gd name="connsiteY5" fmla="*/ 396607 h 396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84" h="396607">
                        <a:moveTo>
                          <a:pt x="55084" y="0"/>
                        </a:moveTo>
                        <a:cubicBezTo>
                          <a:pt x="39514" y="77857"/>
                          <a:pt x="49989" y="37322"/>
                          <a:pt x="22034" y="121186"/>
                        </a:cubicBezTo>
                        <a:lnTo>
                          <a:pt x="11017" y="154236"/>
                        </a:lnTo>
                        <a:lnTo>
                          <a:pt x="0" y="187287"/>
                        </a:lnTo>
                        <a:cubicBezTo>
                          <a:pt x="3672" y="224010"/>
                          <a:pt x="4216" y="261181"/>
                          <a:pt x="11017" y="297455"/>
                        </a:cubicBezTo>
                        <a:cubicBezTo>
                          <a:pt x="36535" y="433548"/>
                          <a:pt x="33051" y="312090"/>
                          <a:pt x="33051" y="39660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9FFB41BE-C4C2-454C-A760-E6EC6D6CD028}"/>
                      </a:ext>
                    </a:extLst>
                  </p:cNvPr>
                  <p:cNvSpPr/>
                  <p:nvPr/>
                </p:nvSpPr>
                <p:spPr>
                  <a:xfrm>
                    <a:off x="2555913" y="1839817"/>
                    <a:ext cx="89317" cy="473725"/>
                  </a:xfrm>
                  <a:custGeom>
                    <a:avLst/>
                    <a:gdLst>
                      <a:gd name="connsiteX0" fmla="*/ 0 w 89317"/>
                      <a:gd name="connsiteY0" fmla="*/ 0 h 473725"/>
                      <a:gd name="connsiteX1" fmla="*/ 11017 w 89317"/>
                      <a:gd name="connsiteY1" fmla="*/ 176270 h 473725"/>
                      <a:gd name="connsiteX2" fmla="*/ 44068 w 89317"/>
                      <a:gd name="connsiteY2" fmla="*/ 242371 h 473725"/>
                      <a:gd name="connsiteX3" fmla="*/ 77118 w 89317"/>
                      <a:gd name="connsiteY3" fmla="*/ 352540 h 473725"/>
                      <a:gd name="connsiteX4" fmla="*/ 88135 w 89317"/>
                      <a:gd name="connsiteY4" fmla="*/ 385590 h 473725"/>
                      <a:gd name="connsiteX5" fmla="*/ 88135 w 89317"/>
                      <a:gd name="connsiteY5" fmla="*/ 473725 h 47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17" h="473725">
                        <a:moveTo>
                          <a:pt x="0" y="0"/>
                        </a:moveTo>
                        <a:cubicBezTo>
                          <a:pt x="3672" y="58757"/>
                          <a:pt x="4854" y="117722"/>
                          <a:pt x="11017" y="176270"/>
                        </a:cubicBezTo>
                        <a:cubicBezTo>
                          <a:pt x="15173" y="215754"/>
                          <a:pt x="28189" y="206644"/>
                          <a:pt x="44068" y="242371"/>
                        </a:cubicBezTo>
                        <a:cubicBezTo>
                          <a:pt x="65011" y="289494"/>
                          <a:pt x="64300" y="307677"/>
                          <a:pt x="77118" y="352540"/>
                        </a:cubicBezTo>
                        <a:cubicBezTo>
                          <a:pt x="80308" y="363706"/>
                          <a:pt x="87084" y="374025"/>
                          <a:pt x="88135" y="385590"/>
                        </a:cubicBezTo>
                        <a:cubicBezTo>
                          <a:pt x="90795" y="414848"/>
                          <a:pt x="88135" y="444347"/>
                          <a:pt x="88135" y="473725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62ECE75E-EA37-4D63-B558-EDE0BB0C3F92}"/>
                      </a:ext>
                    </a:extLst>
                  </p:cNvPr>
                  <p:cNvSpPr/>
                  <p:nvPr/>
                </p:nvSpPr>
                <p:spPr>
                  <a:xfrm>
                    <a:off x="3120573" y="1839827"/>
                    <a:ext cx="188321" cy="484743"/>
                  </a:xfrm>
                  <a:custGeom>
                    <a:avLst/>
                    <a:gdLst>
                      <a:gd name="connsiteX0" fmla="*/ 0 w 188321"/>
                      <a:gd name="connsiteY0" fmla="*/ 0 h 484743"/>
                      <a:gd name="connsiteX1" fmla="*/ 11017 w 188321"/>
                      <a:gd name="connsiteY1" fmla="*/ 121186 h 484743"/>
                      <a:gd name="connsiteX2" fmla="*/ 33051 w 188321"/>
                      <a:gd name="connsiteY2" fmla="*/ 154236 h 484743"/>
                      <a:gd name="connsiteX3" fmla="*/ 55085 w 188321"/>
                      <a:gd name="connsiteY3" fmla="*/ 198304 h 484743"/>
                      <a:gd name="connsiteX4" fmla="*/ 88135 w 188321"/>
                      <a:gd name="connsiteY4" fmla="*/ 231355 h 484743"/>
                      <a:gd name="connsiteX5" fmla="*/ 154237 w 188321"/>
                      <a:gd name="connsiteY5" fmla="*/ 297456 h 484743"/>
                      <a:gd name="connsiteX6" fmla="*/ 187287 w 188321"/>
                      <a:gd name="connsiteY6" fmla="*/ 407624 h 484743"/>
                      <a:gd name="connsiteX7" fmla="*/ 187287 w 188321"/>
                      <a:gd name="connsiteY7" fmla="*/ 484743 h 484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321" h="484743">
                        <a:moveTo>
                          <a:pt x="0" y="0"/>
                        </a:moveTo>
                        <a:cubicBezTo>
                          <a:pt x="3672" y="40395"/>
                          <a:pt x="2518" y="81524"/>
                          <a:pt x="11017" y="121186"/>
                        </a:cubicBezTo>
                        <a:cubicBezTo>
                          <a:pt x="13791" y="134133"/>
                          <a:pt x="26482" y="142740"/>
                          <a:pt x="33051" y="154236"/>
                        </a:cubicBezTo>
                        <a:cubicBezTo>
                          <a:pt x="41199" y="168495"/>
                          <a:pt x="45539" y="184940"/>
                          <a:pt x="55085" y="198304"/>
                        </a:cubicBezTo>
                        <a:cubicBezTo>
                          <a:pt x="64141" y="210982"/>
                          <a:pt x="77996" y="219526"/>
                          <a:pt x="88135" y="231355"/>
                        </a:cubicBezTo>
                        <a:cubicBezTo>
                          <a:pt x="142793" y="295123"/>
                          <a:pt x="96056" y="258669"/>
                          <a:pt x="154237" y="297456"/>
                        </a:cubicBezTo>
                        <a:cubicBezTo>
                          <a:pt x="158710" y="310875"/>
                          <a:pt x="185206" y="384734"/>
                          <a:pt x="187287" y="407624"/>
                        </a:cubicBezTo>
                        <a:cubicBezTo>
                          <a:pt x="189614" y="433225"/>
                          <a:pt x="187287" y="459037"/>
                          <a:pt x="187287" y="484743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2E13BE4E-0337-49BA-A75D-41CD7EFF1F8B}"/>
                      </a:ext>
                    </a:extLst>
                  </p:cNvPr>
                  <p:cNvSpPr/>
                  <p:nvPr/>
                </p:nvSpPr>
                <p:spPr>
                  <a:xfrm>
                    <a:off x="2010539" y="4961502"/>
                    <a:ext cx="390824" cy="249195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Block Arc 354">
                    <a:extLst>
                      <a:ext uri="{FF2B5EF4-FFF2-40B4-BE49-F238E27FC236}">
                        <a16:creationId xmlns:a16="http://schemas.microsoft.com/office/drawing/2014/main" id="{AD6E7A35-1898-4F84-9969-FFD46611D5D0}"/>
                      </a:ext>
                    </a:extLst>
                  </p:cNvPr>
                  <p:cNvSpPr/>
                  <p:nvPr/>
                </p:nvSpPr>
                <p:spPr>
                  <a:xfrm flipV="1">
                    <a:off x="1604678" y="4597779"/>
                    <a:ext cx="811723" cy="557784"/>
                  </a:xfrm>
                  <a:prstGeom prst="blockArc">
                    <a:avLst>
                      <a:gd name="adj1" fmla="val 11371473"/>
                      <a:gd name="adj2" fmla="val 2863542"/>
                      <a:gd name="adj3" fmla="val 22522"/>
                    </a:avLst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6" name="Cube 355">
                    <a:extLst>
                      <a:ext uri="{FF2B5EF4-FFF2-40B4-BE49-F238E27FC236}">
                        <a16:creationId xmlns:a16="http://schemas.microsoft.com/office/drawing/2014/main" id="{53889A8E-6C35-473A-AFDB-7138B055C088}"/>
                      </a:ext>
                    </a:extLst>
                  </p:cNvPr>
                  <p:cNvSpPr/>
                  <p:nvPr/>
                </p:nvSpPr>
                <p:spPr>
                  <a:xfrm>
                    <a:off x="1843559" y="4767442"/>
                    <a:ext cx="811723" cy="557784"/>
                  </a:xfrm>
                  <a:prstGeom prst="cub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57" name="Picture 4" descr="See the source image">
                    <a:extLst>
                      <a:ext uri="{FF2B5EF4-FFF2-40B4-BE49-F238E27FC236}">
                        <a16:creationId xmlns:a16="http://schemas.microsoft.com/office/drawing/2014/main" id="{A15B825E-52F0-42C5-AD4B-1C4F8539DB8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877271" y="964967"/>
                    <a:ext cx="651266" cy="6512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658E4F9D-6BBE-4C0D-9AEB-A1B4763369D8}"/>
              </a:ext>
            </a:extLst>
          </p:cNvPr>
          <p:cNvGrpSpPr>
            <a:grpSpLocks noChangeAspect="1"/>
          </p:cNvGrpSpPr>
          <p:nvPr/>
        </p:nvGrpSpPr>
        <p:grpSpPr>
          <a:xfrm>
            <a:off x="1652703" y="4680172"/>
            <a:ext cx="608975" cy="457200"/>
            <a:chOff x="5728458" y="3674871"/>
            <a:chExt cx="2467779" cy="1852735"/>
          </a:xfrm>
        </p:grpSpPr>
        <p:sp>
          <p:nvSpPr>
            <p:cNvPr id="595" name="Cube 594">
              <a:extLst>
                <a:ext uri="{FF2B5EF4-FFF2-40B4-BE49-F238E27FC236}">
                  <a16:creationId xmlns:a16="http://schemas.microsoft.com/office/drawing/2014/main" id="{6AD9E991-863E-4394-9C1C-5F514E16A498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1B06EFC8-7F65-4D81-BA59-09B0FB9D2E8B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E4F3C685-5C01-4EFF-AC60-6BFD274E5A76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8" name="Picture 2" descr="See the source image">
              <a:extLst>
                <a:ext uri="{FF2B5EF4-FFF2-40B4-BE49-F238E27FC236}">
                  <a16:creationId xmlns:a16="http://schemas.microsoft.com/office/drawing/2014/main" id="{14AAEA29-AEEF-4EB9-8975-4D911334A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5407">
              <a:off x="5992470" y="3728826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9" name="Picture 2" descr="See the source image">
              <a:extLst>
                <a:ext uri="{FF2B5EF4-FFF2-40B4-BE49-F238E27FC236}">
                  <a16:creationId xmlns:a16="http://schemas.microsoft.com/office/drawing/2014/main" id="{A686F758-4825-4CC6-AE7E-9CB7E9BF2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356580" y="3869947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2" descr="See the source image">
              <a:extLst>
                <a:ext uri="{FF2B5EF4-FFF2-40B4-BE49-F238E27FC236}">
                  <a16:creationId xmlns:a16="http://schemas.microsoft.com/office/drawing/2014/main" id="{F0C33CB3-124B-4E72-B1C6-9420B195B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951492" y="3821289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1" name="Picture 2" descr="See the source image">
              <a:extLst>
                <a:ext uri="{FF2B5EF4-FFF2-40B4-BE49-F238E27FC236}">
                  <a16:creationId xmlns:a16="http://schemas.microsoft.com/office/drawing/2014/main" id="{000F70FD-0FB1-412A-808B-6D4E00476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7571144" y="3674871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BA64683F-E369-4D37-838B-EA668B13826D}"/>
              </a:ext>
            </a:extLst>
          </p:cNvPr>
          <p:cNvGrpSpPr>
            <a:grpSpLocks noChangeAspect="1"/>
          </p:cNvGrpSpPr>
          <p:nvPr/>
        </p:nvGrpSpPr>
        <p:grpSpPr>
          <a:xfrm>
            <a:off x="5135833" y="4680172"/>
            <a:ext cx="608975" cy="457200"/>
            <a:chOff x="5728458" y="3674871"/>
            <a:chExt cx="2467779" cy="1852735"/>
          </a:xfrm>
        </p:grpSpPr>
        <p:sp>
          <p:nvSpPr>
            <p:cNvPr id="603" name="Cube 602">
              <a:extLst>
                <a:ext uri="{FF2B5EF4-FFF2-40B4-BE49-F238E27FC236}">
                  <a16:creationId xmlns:a16="http://schemas.microsoft.com/office/drawing/2014/main" id="{CC93E749-325F-43B5-86B2-ECB89C69A09E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4B3DF587-D2C7-47D1-8F89-D1C4D7E8063C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B3FE1313-AB9C-4AE3-A831-6D920E23C321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6" name="Picture 2" descr="See the source image">
              <a:extLst>
                <a:ext uri="{FF2B5EF4-FFF2-40B4-BE49-F238E27FC236}">
                  <a16:creationId xmlns:a16="http://schemas.microsoft.com/office/drawing/2014/main" id="{08161CF5-237D-4FC6-9C5D-978722980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5407">
              <a:off x="5992470" y="3728826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7" name="Picture 2" descr="See the source image">
              <a:extLst>
                <a:ext uri="{FF2B5EF4-FFF2-40B4-BE49-F238E27FC236}">
                  <a16:creationId xmlns:a16="http://schemas.microsoft.com/office/drawing/2014/main" id="{806BCF2B-93CF-4D7B-A6B0-DADE9EC37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356580" y="3869947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8" name="Picture 2" descr="See the source image">
              <a:extLst>
                <a:ext uri="{FF2B5EF4-FFF2-40B4-BE49-F238E27FC236}">
                  <a16:creationId xmlns:a16="http://schemas.microsoft.com/office/drawing/2014/main" id="{67F9E80E-01E4-4659-BB28-2F1E78DDA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951492" y="3821289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9" name="Picture 2" descr="See the source image">
              <a:extLst>
                <a:ext uri="{FF2B5EF4-FFF2-40B4-BE49-F238E27FC236}">
                  <a16:creationId xmlns:a16="http://schemas.microsoft.com/office/drawing/2014/main" id="{F779F2A0-CEEE-4149-A468-082359B7F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7571144" y="3674871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5FE6F9A3-3031-466A-BD0F-E4856512C6D5}"/>
              </a:ext>
            </a:extLst>
          </p:cNvPr>
          <p:cNvGrpSpPr>
            <a:grpSpLocks noChangeAspect="1"/>
          </p:cNvGrpSpPr>
          <p:nvPr/>
        </p:nvGrpSpPr>
        <p:grpSpPr>
          <a:xfrm>
            <a:off x="7820748" y="4771612"/>
            <a:ext cx="593698" cy="365760"/>
            <a:chOff x="5728458" y="4007278"/>
            <a:chExt cx="2467779" cy="1520328"/>
          </a:xfrm>
        </p:grpSpPr>
        <p:sp>
          <p:nvSpPr>
            <p:cNvPr id="611" name="Cube 610">
              <a:extLst>
                <a:ext uri="{FF2B5EF4-FFF2-40B4-BE49-F238E27FC236}">
                  <a16:creationId xmlns:a16="http://schemas.microsoft.com/office/drawing/2014/main" id="{59CFE4CB-5D31-46B8-BCE4-4E9796A28FF7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5CE33437-F532-4B46-9916-D2230961720A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FA1E223D-7993-4C63-9F70-F782FE3069C4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820A3AAF-F7D3-48A1-AA7C-F6410C9BFFC0}"/>
              </a:ext>
            </a:extLst>
          </p:cNvPr>
          <p:cNvGrpSpPr>
            <a:grpSpLocks noChangeAspect="1"/>
          </p:cNvGrpSpPr>
          <p:nvPr/>
        </p:nvGrpSpPr>
        <p:grpSpPr>
          <a:xfrm>
            <a:off x="6545250" y="4680172"/>
            <a:ext cx="608975" cy="457200"/>
            <a:chOff x="5728458" y="3674871"/>
            <a:chExt cx="2467779" cy="1852735"/>
          </a:xfrm>
        </p:grpSpPr>
        <p:sp>
          <p:nvSpPr>
            <p:cNvPr id="615" name="Cube 614">
              <a:extLst>
                <a:ext uri="{FF2B5EF4-FFF2-40B4-BE49-F238E27FC236}">
                  <a16:creationId xmlns:a16="http://schemas.microsoft.com/office/drawing/2014/main" id="{00150E0D-032E-4F5C-B6D1-39AC3FA37ABF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C190B569-65F7-430D-81E0-23B56870CCB9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983CB15E-A0AC-4ED9-85A0-4174F86B4A84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8" name="Picture 2" descr="See the source image">
              <a:extLst>
                <a:ext uri="{FF2B5EF4-FFF2-40B4-BE49-F238E27FC236}">
                  <a16:creationId xmlns:a16="http://schemas.microsoft.com/office/drawing/2014/main" id="{98BF72AC-89B1-4C2E-AC14-D4193DB4F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5407">
              <a:off x="5992470" y="3728826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" name="Picture 2" descr="See the source image">
              <a:extLst>
                <a:ext uri="{FF2B5EF4-FFF2-40B4-BE49-F238E27FC236}">
                  <a16:creationId xmlns:a16="http://schemas.microsoft.com/office/drawing/2014/main" id="{3ADFA2D2-EACB-4068-9B96-5D18F39FE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356580" y="3869947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" name="Picture 2" descr="See the source image">
              <a:extLst>
                <a:ext uri="{FF2B5EF4-FFF2-40B4-BE49-F238E27FC236}">
                  <a16:creationId xmlns:a16="http://schemas.microsoft.com/office/drawing/2014/main" id="{81AD3C7E-7D89-4BEB-99D6-DDB6392BE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951492" y="3821289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1" name="Picture 2" descr="See the source image">
              <a:extLst>
                <a:ext uri="{FF2B5EF4-FFF2-40B4-BE49-F238E27FC236}">
                  <a16:creationId xmlns:a16="http://schemas.microsoft.com/office/drawing/2014/main" id="{84051085-CF10-4E1E-BA63-46736CCDB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7571144" y="3674871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E327B8A2-3A64-453D-ACDB-493001B31288}"/>
              </a:ext>
            </a:extLst>
          </p:cNvPr>
          <p:cNvGrpSpPr>
            <a:grpSpLocks noChangeAspect="1"/>
          </p:cNvGrpSpPr>
          <p:nvPr/>
        </p:nvGrpSpPr>
        <p:grpSpPr>
          <a:xfrm>
            <a:off x="10616809" y="4680172"/>
            <a:ext cx="608975" cy="457200"/>
            <a:chOff x="5728458" y="3674871"/>
            <a:chExt cx="2467779" cy="1852735"/>
          </a:xfrm>
        </p:grpSpPr>
        <p:sp>
          <p:nvSpPr>
            <p:cNvPr id="623" name="Cube 622">
              <a:extLst>
                <a:ext uri="{FF2B5EF4-FFF2-40B4-BE49-F238E27FC236}">
                  <a16:creationId xmlns:a16="http://schemas.microsoft.com/office/drawing/2014/main" id="{0B60CFBA-2365-4644-9930-F612B1CDAE7F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4B0B31FD-887F-44E0-9A91-C14F9E5D3F03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1DE7E4BB-67CD-42AA-999D-76C844D19554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6" name="Picture 2" descr="See the source image">
              <a:extLst>
                <a:ext uri="{FF2B5EF4-FFF2-40B4-BE49-F238E27FC236}">
                  <a16:creationId xmlns:a16="http://schemas.microsoft.com/office/drawing/2014/main" id="{53B37456-A732-442E-AF6D-B5497B072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5407">
              <a:off x="5992470" y="3728826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7" name="Picture 2" descr="See the source image">
              <a:extLst>
                <a:ext uri="{FF2B5EF4-FFF2-40B4-BE49-F238E27FC236}">
                  <a16:creationId xmlns:a16="http://schemas.microsoft.com/office/drawing/2014/main" id="{57F8669C-27CD-4BD7-9E67-05567E0D2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356580" y="3869947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2" descr="See the source image">
              <a:extLst>
                <a:ext uri="{FF2B5EF4-FFF2-40B4-BE49-F238E27FC236}">
                  <a16:creationId xmlns:a16="http://schemas.microsoft.com/office/drawing/2014/main" id="{699C252F-195F-4B1A-933C-5831A6FF6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6951492" y="3821289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2" descr="See the source image">
              <a:extLst>
                <a:ext uri="{FF2B5EF4-FFF2-40B4-BE49-F238E27FC236}">
                  <a16:creationId xmlns:a16="http://schemas.microsoft.com/office/drawing/2014/main" id="{3F49070E-354A-4F63-86A6-C16575661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740099">
              <a:off x="7571144" y="3674871"/>
              <a:ext cx="464489" cy="47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9E3A3D45-C07E-4BE5-AC76-AF7ACF2E007A}"/>
              </a:ext>
            </a:extLst>
          </p:cNvPr>
          <p:cNvGrpSpPr>
            <a:grpSpLocks noChangeAspect="1"/>
          </p:cNvGrpSpPr>
          <p:nvPr/>
        </p:nvGrpSpPr>
        <p:grpSpPr>
          <a:xfrm>
            <a:off x="608566" y="4771612"/>
            <a:ext cx="593698" cy="365760"/>
            <a:chOff x="5728458" y="4007278"/>
            <a:chExt cx="2467779" cy="1520328"/>
          </a:xfrm>
        </p:grpSpPr>
        <p:sp>
          <p:nvSpPr>
            <p:cNvPr id="631" name="Cube 630">
              <a:extLst>
                <a:ext uri="{FF2B5EF4-FFF2-40B4-BE49-F238E27FC236}">
                  <a16:creationId xmlns:a16="http://schemas.microsoft.com/office/drawing/2014/main" id="{C6C5C199-5843-4CA4-9A12-38A1E3873285}"/>
                </a:ext>
              </a:extLst>
            </p:cNvPr>
            <p:cNvSpPr/>
            <p:nvPr/>
          </p:nvSpPr>
          <p:spPr>
            <a:xfrm>
              <a:off x="5728458" y="4007278"/>
              <a:ext cx="2467779" cy="1520328"/>
            </a:xfrm>
            <a:prstGeom prst="cub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DE43588C-E700-4D1B-ABCC-D882EEDDC6F1}"/>
                </a:ext>
              </a:extLst>
            </p:cNvPr>
            <p:cNvSpPr/>
            <p:nvPr/>
          </p:nvSpPr>
          <p:spPr>
            <a:xfrm>
              <a:off x="5927075" y="4597779"/>
              <a:ext cx="683045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94AF1464-5447-41F2-A6A7-A12759897742}"/>
                </a:ext>
              </a:extLst>
            </p:cNvPr>
            <p:cNvSpPr/>
            <p:nvPr/>
          </p:nvSpPr>
          <p:spPr>
            <a:xfrm>
              <a:off x="6863508" y="4597779"/>
              <a:ext cx="694063" cy="72744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E64E84-CB39-4523-AD63-0519A7AD09CF}"/>
              </a:ext>
            </a:extLst>
          </p:cNvPr>
          <p:cNvSpPr txBox="1"/>
          <p:nvPr/>
        </p:nvSpPr>
        <p:spPr>
          <a:xfrm>
            <a:off x="-143256" y="602938"/>
            <a:ext cx="1233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BD8E2-1F36-40FE-9321-36AADFB24883}"/>
              </a:ext>
            </a:extLst>
          </p:cNvPr>
          <p:cNvSpPr txBox="1"/>
          <p:nvPr/>
        </p:nvSpPr>
        <p:spPr>
          <a:xfrm>
            <a:off x="608566" y="3660766"/>
            <a:ext cx="1084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               D              B              D              B                 L                D                  B                 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16303-5AA7-4791-AB46-CAE72902CDE4}"/>
              </a:ext>
            </a:extLst>
          </p:cNvPr>
          <p:cNvSpPr txBox="1"/>
          <p:nvPr/>
        </p:nvSpPr>
        <p:spPr>
          <a:xfrm>
            <a:off x="632177" y="5164257"/>
            <a:ext cx="1087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           L              D              B               D                 L                 B                  L                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91E22-DBA2-4E67-A0B5-4A553526AEB8}"/>
              </a:ext>
            </a:extLst>
          </p:cNvPr>
          <p:cNvSpPr txBox="1"/>
          <p:nvPr/>
        </p:nvSpPr>
        <p:spPr>
          <a:xfrm>
            <a:off x="0" y="584934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 Live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Acropora muricata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fragments     D- Dead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muricata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fragments     B- Blank</a:t>
            </a:r>
          </a:p>
        </p:txBody>
      </p:sp>
    </p:spTree>
    <p:extLst>
      <p:ext uri="{BB962C8B-B14F-4D97-AF65-F5344CB8AC3E}">
        <p14:creationId xmlns:p14="http://schemas.microsoft.com/office/powerpoint/2010/main" val="7528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E7F82-1EFA-44C6-8697-9836DB77F161}"/>
              </a:ext>
            </a:extLst>
          </p:cNvPr>
          <p:cNvSpPr txBox="1"/>
          <p:nvPr/>
        </p:nvSpPr>
        <p:spPr>
          <a:xfrm>
            <a:off x="0" y="359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Results – Abundance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B5135-FC87-4752-9160-EC302970E14A}"/>
              </a:ext>
            </a:extLst>
          </p:cNvPr>
          <p:cNvSpPr txBox="1"/>
          <p:nvPr/>
        </p:nvSpPr>
        <p:spPr>
          <a:xfrm>
            <a:off x="1350288" y="342897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Block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A26B7-25AB-4A69-A07F-28BCB72335EC}"/>
              </a:ext>
            </a:extLst>
          </p:cNvPr>
          <p:cNvSpPr txBox="1"/>
          <p:nvPr/>
        </p:nvSpPr>
        <p:spPr>
          <a:xfrm>
            <a:off x="9286875" y="343659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Tree Method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3D371-1FB4-4F4F-AC52-53F0D4F1CA8F}"/>
              </a:ext>
            </a:extLst>
          </p:cNvPr>
          <p:cNvGrpSpPr/>
          <p:nvPr/>
        </p:nvGrpSpPr>
        <p:grpSpPr>
          <a:xfrm>
            <a:off x="388620" y="891697"/>
            <a:ext cx="11268075" cy="5646025"/>
            <a:chOff x="369570" y="891697"/>
            <a:chExt cx="11268075" cy="5646025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328888B9-4012-4043-9B7B-8996E63F5D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9702645"/>
                </p:ext>
              </p:extLst>
            </p:nvPr>
          </p:nvGraphicFramePr>
          <p:xfrm>
            <a:off x="369570" y="3794522"/>
            <a:ext cx="534543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12E3A44A-1EF3-4AE8-96F2-DD0BBA09122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2002365"/>
                </p:ext>
              </p:extLst>
            </p:nvPr>
          </p:nvGraphicFramePr>
          <p:xfrm>
            <a:off x="6267450" y="3794522"/>
            <a:ext cx="537019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077211A1-4E24-4C56-9AB0-C17F567D690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35846401"/>
                </p:ext>
              </p:extLst>
            </p:nvPr>
          </p:nvGraphicFramePr>
          <p:xfrm>
            <a:off x="3398759" y="891697"/>
            <a:ext cx="5248751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B04414-BB38-4F0C-9046-AF59D0AE23FD}"/>
              </a:ext>
            </a:extLst>
          </p:cNvPr>
          <p:cNvSpPr txBox="1"/>
          <p:nvPr/>
        </p:nvSpPr>
        <p:spPr>
          <a:xfrm>
            <a:off x="9339618" y="2017173"/>
            <a:ext cx="1729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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 ± 95% C.I.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4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956C0-39CE-4617-8114-8103B30DFA8A}"/>
              </a:ext>
            </a:extLst>
          </p:cNvPr>
          <p:cNvSpPr txBox="1"/>
          <p:nvPr/>
        </p:nvSpPr>
        <p:spPr>
          <a:xfrm>
            <a:off x="0" y="3216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Results – Species Richness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4D7D17-A709-49EB-95F6-4C56CB7EE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761507"/>
              </p:ext>
            </p:extLst>
          </p:nvPr>
        </p:nvGraphicFramePr>
        <p:xfrm>
          <a:off x="6566933" y="3843617"/>
          <a:ext cx="5370195" cy="285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A7B6A8-6FDC-4F07-8B99-6AA2DB04FE1A}"/>
              </a:ext>
            </a:extLst>
          </p:cNvPr>
          <p:cNvSpPr txBox="1"/>
          <p:nvPr/>
        </p:nvSpPr>
        <p:spPr>
          <a:xfrm>
            <a:off x="9286875" y="343659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Tree Method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13744D-26CA-483A-8F51-739056D43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022795"/>
              </p:ext>
            </p:extLst>
          </p:nvPr>
        </p:nvGraphicFramePr>
        <p:xfrm>
          <a:off x="254873" y="3843617"/>
          <a:ext cx="5370195" cy="287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6E37C8-3C50-4F90-98CB-FC732028C352}"/>
              </a:ext>
            </a:extLst>
          </p:cNvPr>
          <p:cNvSpPr txBox="1"/>
          <p:nvPr/>
        </p:nvSpPr>
        <p:spPr>
          <a:xfrm>
            <a:off x="1350288" y="342897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Block Method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3080E86-E733-4CDA-8393-DA43AAC3E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592020"/>
              </p:ext>
            </p:extLst>
          </p:nvPr>
        </p:nvGraphicFramePr>
        <p:xfrm>
          <a:off x="3483888" y="873323"/>
          <a:ext cx="536257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99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C1DB3-A032-455F-8899-E41413E5F1BA}"/>
              </a:ext>
            </a:extLst>
          </p:cNvPr>
          <p:cNvSpPr txBox="1"/>
          <p:nvPr/>
        </p:nvSpPr>
        <p:spPr>
          <a:xfrm>
            <a:off x="0" y="359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Common Species Present</a:t>
            </a:r>
          </a:p>
        </p:txBody>
      </p:sp>
      <p:pic>
        <p:nvPicPr>
          <p:cNvPr id="3" name="Picture 2" descr="A picture containing water sport, swimming, ocean floor&#10;&#10;Description automatically generated">
            <a:extLst>
              <a:ext uri="{FF2B5EF4-FFF2-40B4-BE49-F238E27FC236}">
                <a16:creationId xmlns:a16="http://schemas.microsoft.com/office/drawing/2014/main" id="{9C1179F4-3CA4-4119-8306-46E295A74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698" y="1208751"/>
            <a:ext cx="3143794" cy="2236304"/>
          </a:xfrm>
          <a:prstGeom prst="rect">
            <a:avLst/>
          </a:prstGeom>
        </p:spPr>
      </p:pic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BCF0D42E-529D-4A6A-AE3F-FB866138F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270" y="1056804"/>
            <a:ext cx="3344117" cy="2508088"/>
          </a:xfrm>
          <a:prstGeom prst="rect">
            <a:avLst/>
          </a:prstGeom>
        </p:spPr>
      </p:pic>
      <p:pic>
        <p:nvPicPr>
          <p:cNvPr id="5" name="Picture 4" descr="A 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6D1C2C27-131F-4A95-BA8F-626808EEA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380" y="3918038"/>
            <a:ext cx="3344117" cy="2229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FAE87-AD2D-4072-81FD-E6A794E159F0}"/>
              </a:ext>
            </a:extLst>
          </p:cNvPr>
          <p:cNvSpPr txBox="1"/>
          <p:nvPr/>
        </p:nvSpPr>
        <p:spPr>
          <a:xfrm>
            <a:off x="1775262" y="3447585"/>
            <a:ext cx="314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Blenny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Salarias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27137-2F70-46BA-92C5-E5D6CB041C9B}"/>
              </a:ext>
            </a:extLst>
          </p:cNvPr>
          <p:cNvSpPr txBox="1"/>
          <p:nvPr/>
        </p:nvSpPr>
        <p:spPr>
          <a:xfrm>
            <a:off x="5880936" y="3530860"/>
            <a:ext cx="43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fangblenny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Petroscirtes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xestus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22AFF-B9A5-4DBB-A329-C2F19906420E}"/>
              </a:ext>
            </a:extLst>
          </p:cNvPr>
          <p:cNvSpPr txBox="1"/>
          <p:nvPr/>
        </p:nvSpPr>
        <p:spPr>
          <a:xfrm>
            <a:off x="6615140" y="6129603"/>
            <a:ext cx="273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</a:p>
        </p:txBody>
      </p:sp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10371EFF-31FA-4719-9D6C-F4B4F9DDA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698" y="3835502"/>
            <a:ext cx="3143793" cy="2357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BBC1A9-86DC-4C28-A26D-0A5CA06A7129}"/>
              </a:ext>
            </a:extLst>
          </p:cNvPr>
          <p:cNvSpPr txBox="1"/>
          <p:nvPr/>
        </p:nvSpPr>
        <p:spPr>
          <a:xfrm>
            <a:off x="1037678" y="6129603"/>
            <a:ext cx="43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Sixspot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Goby 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Valenciennea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sexguttata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F94254DF-2715-45E5-BA5A-5ACF8AF010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662" y="3918038"/>
            <a:ext cx="2948753" cy="2211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309C43-3BF0-4E70-A449-6479E247C7E4}"/>
              </a:ext>
            </a:extLst>
          </p:cNvPr>
          <p:cNvSpPr txBox="1"/>
          <p:nvPr/>
        </p:nvSpPr>
        <p:spPr>
          <a:xfrm>
            <a:off x="9959257" y="6125567"/>
            <a:ext cx="273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Nudibranch</a:t>
            </a:r>
          </a:p>
        </p:txBody>
      </p:sp>
    </p:spTree>
    <p:extLst>
      <p:ext uri="{BB962C8B-B14F-4D97-AF65-F5344CB8AC3E}">
        <p14:creationId xmlns:p14="http://schemas.microsoft.com/office/powerpoint/2010/main" val="258279094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6874F0ED9894584C9C3C22DAD350A" ma:contentTypeVersion="13" ma:contentTypeDescription="Create a new document." ma:contentTypeScope="" ma:versionID="61bc39e48f860b4781fe62e1f0c35857">
  <xsd:schema xmlns:xsd="http://www.w3.org/2001/XMLSchema" xmlns:xs="http://www.w3.org/2001/XMLSchema" xmlns:p="http://schemas.microsoft.com/office/2006/metadata/properties" xmlns:ns1="http://schemas.microsoft.com/sharepoint/v3" xmlns:ns3="1ba7f38b-48d1-4deb-85a4-ced8a4ae5eaa" xmlns:ns4="9dd8fd04-91ce-40dc-acb6-e27a2659a6cd" targetNamespace="http://schemas.microsoft.com/office/2006/metadata/properties" ma:root="true" ma:fieldsID="66aff547528d00f8d6ecccdbe4c38e20" ns1:_="" ns3:_="" ns4:_="">
    <xsd:import namespace="http://schemas.microsoft.com/sharepoint/v3"/>
    <xsd:import namespace="1ba7f38b-48d1-4deb-85a4-ced8a4ae5eaa"/>
    <xsd:import namespace="9dd8fd04-91ce-40dc-acb6-e27a2659a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7f38b-48d1-4deb-85a4-ced8a4ae5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8fd04-91ce-40dc-acb6-e27a2659a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2CC4-F78D-42FD-B681-4737FA800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a7f38b-48d1-4deb-85a4-ced8a4ae5eaa"/>
    <ds:schemaRef ds:uri="9dd8fd04-91ce-40dc-acb6-e27a2659a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452A18-FDDB-4418-B34A-1502B1C25098}">
  <ds:schemaRefs>
    <ds:schemaRef ds:uri="http://schemas.microsoft.com/office/2006/metadata/properties"/>
    <ds:schemaRef ds:uri="http://schemas.microsoft.com/office/2006/documentManagement/types"/>
    <ds:schemaRef ds:uri="1ba7f38b-48d1-4deb-85a4-ced8a4ae5eaa"/>
    <ds:schemaRef ds:uri="http://schemas.microsoft.com/office/infopath/2007/PartnerControls"/>
    <ds:schemaRef ds:uri="9dd8fd04-91ce-40dc-acb6-e27a2659a6cd"/>
    <ds:schemaRef ds:uri="http://schemas.openxmlformats.org/package/2006/metadata/core-properties"/>
    <ds:schemaRef ds:uri="http://purl.org/dc/terms/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1E10BF-4767-46B1-8D01-F02B3CC3B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4794</TotalTime>
  <Words>395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Coral Transplantation Methods for Attracting Fish</dc:title>
  <dc:creator>Brown, Eric K</dc:creator>
  <cp:lastModifiedBy>Brown, Eric K</cp:lastModifiedBy>
  <cp:revision>144</cp:revision>
  <dcterms:created xsi:type="dcterms:W3CDTF">2021-07-06T20:14:36Z</dcterms:created>
  <dcterms:modified xsi:type="dcterms:W3CDTF">2021-08-03T01:30:45Z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0x0101004D26874F0ED9894584C9C3C22DAD350A</vt:lpwstr>
  </property>
</Properties>
</file>